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notesSlides/notesSlide2.xml" ContentType="application/vnd.openxmlformats-officedocument.presentationml.notesSlide+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notesSlides/notesSlide3.xml" ContentType="application/vnd.openxmlformats-officedocument.presentationml.notesSlide+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9144000" cy="6858000" type="screen4x3"/>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1607E1-934B-3C44-A730-2A3E26BAEE0B}" v="4" dt="2022-03-06T21:08:05.7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1"/>
    <p:restoredTop sz="94693"/>
  </p:normalViewPr>
  <p:slideViewPr>
    <p:cSldViewPr snapToGrid="0" snapToObjects="1">
      <p:cViewPr varScale="1">
        <p:scale>
          <a:sx n="86" d="100"/>
          <a:sy n="86" d="100"/>
        </p:scale>
        <p:origin x="161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riel Nakamura" userId="1da8a255b971a0b3" providerId="LiveId" clId="{C51607E1-934B-3C44-A730-2A3E26BAEE0B}"/>
    <pc:docChg chg="custSel addSld modSld">
      <pc:chgData name="Gabriel Nakamura" userId="1da8a255b971a0b3" providerId="LiveId" clId="{C51607E1-934B-3C44-A730-2A3E26BAEE0B}" dt="2022-03-06T21:08:05.762" v="7" actId="164"/>
      <pc:docMkLst>
        <pc:docMk/>
      </pc:docMkLst>
      <pc:sldChg chg="addSp modSp">
        <pc:chgData name="Gabriel Nakamura" userId="1da8a255b971a0b3" providerId="LiveId" clId="{C51607E1-934B-3C44-A730-2A3E26BAEE0B}" dt="2022-03-06T21:07:58.594" v="6" actId="164"/>
        <pc:sldMkLst>
          <pc:docMk/>
          <pc:sldMk cId="0" sldId="256"/>
        </pc:sldMkLst>
        <pc:spChg chg="mod">
          <ac:chgData name="Gabriel Nakamura" userId="1da8a255b971a0b3" providerId="LiveId" clId="{C51607E1-934B-3C44-A730-2A3E26BAEE0B}" dt="2022-03-06T21:07:58.594" v="6" actId="164"/>
          <ac:spMkLst>
            <pc:docMk/>
            <pc:sldMk cId="0" sldId="256"/>
            <ac:spMk id="12" creationId="{2F8334FC-AF0C-2847-8E85-C52E30E8E187}"/>
          </ac:spMkLst>
        </pc:spChg>
        <pc:spChg chg="mod">
          <ac:chgData name="Gabriel Nakamura" userId="1da8a255b971a0b3" providerId="LiveId" clId="{C51607E1-934B-3C44-A730-2A3E26BAEE0B}" dt="2022-03-06T21:07:58.594" v="6" actId="164"/>
          <ac:spMkLst>
            <pc:docMk/>
            <pc:sldMk cId="0" sldId="256"/>
            <ac:spMk id="20" creationId="{434BD60A-4A58-6B4C-8AA4-DA1F312E38FF}"/>
          </ac:spMkLst>
        </pc:spChg>
        <pc:spChg chg="mod">
          <ac:chgData name="Gabriel Nakamura" userId="1da8a255b971a0b3" providerId="LiveId" clId="{C51607E1-934B-3C44-A730-2A3E26BAEE0B}" dt="2022-03-06T21:07:58.594" v="6" actId="164"/>
          <ac:spMkLst>
            <pc:docMk/>
            <pc:sldMk cId="0" sldId="256"/>
            <ac:spMk id="21" creationId="{2A636410-3CB9-1644-A6B1-6531E5A39DA2}"/>
          </ac:spMkLst>
        </pc:spChg>
        <pc:spChg chg="mod">
          <ac:chgData name="Gabriel Nakamura" userId="1da8a255b971a0b3" providerId="LiveId" clId="{C51607E1-934B-3C44-A730-2A3E26BAEE0B}" dt="2022-03-06T21:07:58.594" v="6" actId="164"/>
          <ac:spMkLst>
            <pc:docMk/>
            <pc:sldMk cId="0" sldId="256"/>
            <ac:spMk id="22" creationId="{C2A9BFC3-7B31-E44B-AC72-2781E3B222A5}"/>
          </ac:spMkLst>
        </pc:spChg>
        <pc:spChg chg="mod">
          <ac:chgData name="Gabriel Nakamura" userId="1da8a255b971a0b3" providerId="LiveId" clId="{C51607E1-934B-3C44-A730-2A3E26BAEE0B}" dt="2022-03-06T21:07:58.594" v="6" actId="164"/>
          <ac:spMkLst>
            <pc:docMk/>
            <pc:sldMk cId="0" sldId="256"/>
            <ac:spMk id="23" creationId="{B73C9164-86FC-1A4E-826C-6609DB6E0A5A}"/>
          </ac:spMkLst>
        </pc:spChg>
        <pc:spChg chg="mod">
          <ac:chgData name="Gabriel Nakamura" userId="1da8a255b971a0b3" providerId="LiveId" clId="{C51607E1-934B-3C44-A730-2A3E26BAEE0B}" dt="2022-03-06T21:07:58.594" v="6" actId="164"/>
          <ac:spMkLst>
            <pc:docMk/>
            <pc:sldMk cId="0" sldId="256"/>
            <ac:spMk id="24" creationId="{2982FE54-101B-014E-A554-E7CB84E48BA7}"/>
          </ac:spMkLst>
        </pc:spChg>
        <pc:spChg chg="mod">
          <ac:chgData name="Gabriel Nakamura" userId="1da8a255b971a0b3" providerId="LiveId" clId="{C51607E1-934B-3C44-A730-2A3E26BAEE0B}" dt="2022-03-06T21:07:58.594" v="6" actId="164"/>
          <ac:spMkLst>
            <pc:docMk/>
            <pc:sldMk cId="0" sldId="256"/>
            <ac:spMk id="25" creationId="{18D212D5-3838-B24E-A5B9-B5E8970EA8BA}"/>
          </ac:spMkLst>
        </pc:spChg>
        <pc:spChg chg="mod">
          <ac:chgData name="Gabriel Nakamura" userId="1da8a255b971a0b3" providerId="LiveId" clId="{C51607E1-934B-3C44-A730-2A3E26BAEE0B}" dt="2022-03-06T21:07:58.594" v="6" actId="164"/>
          <ac:spMkLst>
            <pc:docMk/>
            <pc:sldMk cId="0" sldId="256"/>
            <ac:spMk id="26" creationId="{2466A926-7084-5C45-8070-C1CABEA6AA76}"/>
          </ac:spMkLst>
        </pc:spChg>
        <pc:spChg chg="mod">
          <ac:chgData name="Gabriel Nakamura" userId="1da8a255b971a0b3" providerId="LiveId" clId="{C51607E1-934B-3C44-A730-2A3E26BAEE0B}" dt="2022-03-06T21:07:58.594" v="6" actId="164"/>
          <ac:spMkLst>
            <pc:docMk/>
            <pc:sldMk cId="0" sldId="256"/>
            <ac:spMk id="54" creationId="{E70A415B-CD33-5D45-ACEC-8CE8CB2DDE58}"/>
          </ac:spMkLst>
        </pc:spChg>
        <pc:spChg chg="mod">
          <ac:chgData name="Gabriel Nakamura" userId="1da8a255b971a0b3" providerId="LiveId" clId="{C51607E1-934B-3C44-A730-2A3E26BAEE0B}" dt="2022-03-06T21:07:58.594" v="6" actId="164"/>
          <ac:spMkLst>
            <pc:docMk/>
            <pc:sldMk cId="0" sldId="256"/>
            <ac:spMk id="55" creationId="{25BA15C1-7B5B-E84C-B6DB-F091B752191D}"/>
          </ac:spMkLst>
        </pc:spChg>
        <pc:spChg chg="mod">
          <ac:chgData name="Gabriel Nakamura" userId="1da8a255b971a0b3" providerId="LiveId" clId="{C51607E1-934B-3C44-A730-2A3E26BAEE0B}" dt="2022-03-06T21:07:58.594" v="6" actId="164"/>
          <ac:spMkLst>
            <pc:docMk/>
            <pc:sldMk cId="0" sldId="256"/>
            <ac:spMk id="60" creationId="{2A5B1F0A-C3AC-E04E-ABC6-9148C5B4F6EA}"/>
          </ac:spMkLst>
        </pc:spChg>
        <pc:spChg chg="mod">
          <ac:chgData name="Gabriel Nakamura" userId="1da8a255b971a0b3" providerId="LiveId" clId="{C51607E1-934B-3C44-A730-2A3E26BAEE0B}" dt="2022-03-06T21:07:58.594" v="6" actId="164"/>
          <ac:spMkLst>
            <pc:docMk/>
            <pc:sldMk cId="0" sldId="256"/>
            <ac:spMk id="70" creationId="{D494FB04-3043-254D-ADF1-0340FFE097B1}"/>
          </ac:spMkLst>
        </pc:spChg>
        <pc:spChg chg="mod">
          <ac:chgData name="Gabriel Nakamura" userId="1da8a255b971a0b3" providerId="LiveId" clId="{C51607E1-934B-3C44-A730-2A3E26BAEE0B}" dt="2022-03-06T21:07:58.594" v="6" actId="164"/>
          <ac:spMkLst>
            <pc:docMk/>
            <pc:sldMk cId="0" sldId="256"/>
            <ac:spMk id="71" creationId="{98F28294-77AC-CC48-8AC6-113AA60B8537}"/>
          </ac:spMkLst>
        </pc:spChg>
        <pc:spChg chg="mod">
          <ac:chgData name="Gabriel Nakamura" userId="1da8a255b971a0b3" providerId="LiveId" clId="{C51607E1-934B-3C44-A730-2A3E26BAEE0B}" dt="2022-03-06T21:07:58.594" v="6" actId="164"/>
          <ac:spMkLst>
            <pc:docMk/>
            <pc:sldMk cId="0" sldId="256"/>
            <ac:spMk id="72" creationId="{C3BCDD2C-12E9-E849-94CD-6EA0B08CB392}"/>
          </ac:spMkLst>
        </pc:spChg>
        <pc:spChg chg="mod">
          <ac:chgData name="Gabriel Nakamura" userId="1da8a255b971a0b3" providerId="LiveId" clId="{C51607E1-934B-3C44-A730-2A3E26BAEE0B}" dt="2022-03-06T21:07:58.594" v="6" actId="164"/>
          <ac:spMkLst>
            <pc:docMk/>
            <pc:sldMk cId="0" sldId="256"/>
            <ac:spMk id="73" creationId="{2690E04B-0418-3F46-A220-13046DFEA566}"/>
          </ac:spMkLst>
        </pc:spChg>
        <pc:spChg chg="mod">
          <ac:chgData name="Gabriel Nakamura" userId="1da8a255b971a0b3" providerId="LiveId" clId="{C51607E1-934B-3C44-A730-2A3E26BAEE0B}" dt="2022-03-06T21:07:58.594" v="6" actId="164"/>
          <ac:spMkLst>
            <pc:docMk/>
            <pc:sldMk cId="0" sldId="256"/>
            <ac:spMk id="74" creationId="{2EC2564E-9A37-2A45-BA70-6995ECF8E43C}"/>
          </ac:spMkLst>
        </pc:spChg>
        <pc:spChg chg="mod">
          <ac:chgData name="Gabriel Nakamura" userId="1da8a255b971a0b3" providerId="LiveId" clId="{C51607E1-934B-3C44-A730-2A3E26BAEE0B}" dt="2022-03-06T21:07:58.594" v="6" actId="164"/>
          <ac:spMkLst>
            <pc:docMk/>
            <pc:sldMk cId="0" sldId="256"/>
            <ac:spMk id="75" creationId="{86A56B59-2F6E-3241-93F4-6AD8E76235C4}"/>
          </ac:spMkLst>
        </pc:spChg>
        <pc:spChg chg="mod">
          <ac:chgData name="Gabriel Nakamura" userId="1da8a255b971a0b3" providerId="LiveId" clId="{C51607E1-934B-3C44-A730-2A3E26BAEE0B}" dt="2022-03-06T21:07:58.594" v="6" actId="164"/>
          <ac:spMkLst>
            <pc:docMk/>
            <pc:sldMk cId="0" sldId="256"/>
            <ac:spMk id="76" creationId="{C787A324-7563-4142-9F79-E2EE5EFBF518}"/>
          </ac:spMkLst>
        </pc:spChg>
        <pc:spChg chg="mod">
          <ac:chgData name="Gabriel Nakamura" userId="1da8a255b971a0b3" providerId="LiveId" clId="{C51607E1-934B-3C44-A730-2A3E26BAEE0B}" dt="2022-03-06T21:07:58.594" v="6" actId="164"/>
          <ac:spMkLst>
            <pc:docMk/>
            <pc:sldMk cId="0" sldId="256"/>
            <ac:spMk id="77" creationId="{6DA7AA04-A9E5-D24D-90D0-E2BAA042D421}"/>
          </ac:spMkLst>
        </pc:spChg>
        <pc:spChg chg="mod">
          <ac:chgData name="Gabriel Nakamura" userId="1da8a255b971a0b3" providerId="LiveId" clId="{C51607E1-934B-3C44-A730-2A3E26BAEE0B}" dt="2022-03-06T21:07:58.594" v="6" actId="164"/>
          <ac:spMkLst>
            <pc:docMk/>
            <pc:sldMk cId="0" sldId="256"/>
            <ac:spMk id="78" creationId="{AC2BD392-481F-4C4B-90E5-82B1A6AF0EA2}"/>
          </ac:spMkLst>
        </pc:spChg>
        <pc:grpChg chg="add mod">
          <ac:chgData name="Gabriel Nakamura" userId="1da8a255b971a0b3" providerId="LiveId" clId="{C51607E1-934B-3C44-A730-2A3E26BAEE0B}" dt="2022-03-06T21:07:58.594" v="6" actId="164"/>
          <ac:grpSpMkLst>
            <pc:docMk/>
            <pc:sldMk cId="0" sldId="256"/>
            <ac:grpSpMk id="2" creationId="{18BB6C3E-DE09-D84F-AB18-F21EAE304D5B}"/>
          </ac:grpSpMkLst>
        </pc:grpChg>
        <pc:grpChg chg="mod">
          <ac:chgData name="Gabriel Nakamura" userId="1da8a255b971a0b3" providerId="LiveId" clId="{C51607E1-934B-3C44-A730-2A3E26BAEE0B}" dt="2022-03-06T21:07:58.594" v="6" actId="164"/>
          <ac:grpSpMkLst>
            <pc:docMk/>
            <pc:sldMk cId="0" sldId="256"/>
            <ac:grpSpMk id="5" creationId="{81D2A851-7D6E-B94F-8350-75AF3D2D196E}"/>
          </ac:grpSpMkLst>
        </pc:grpChg>
        <pc:grpChg chg="mod">
          <ac:chgData name="Gabriel Nakamura" userId="1da8a255b971a0b3" providerId="LiveId" clId="{C51607E1-934B-3C44-A730-2A3E26BAEE0B}" dt="2022-03-06T21:07:58.594" v="6" actId="164"/>
          <ac:grpSpMkLst>
            <pc:docMk/>
            <pc:sldMk cId="0" sldId="256"/>
            <ac:grpSpMk id="15" creationId="{D7E28BA8-71D9-7648-85CF-8D05736428E2}"/>
          </ac:grpSpMkLst>
        </pc:grpChg>
        <pc:grpChg chg="mod">
          <ac:chgData name="Gabriel Nakamura" userId="1da8a255b971a0b3" providerId="LiveId" clId="{C51607E1-934B-3C44-A730-2A3E26BAEE0B}" dt="2022-03-06T21:07:58.594" v="6" actId="164"/>
          <ac:grpSpMkLst>
            <pc:docMk/>
            <pc:sldMk cId="0" sldId="256"/>
            <ac:grpSpMk id="16" creationId="{BBF63DEA-E13F-D542-9DE9-EE0210B337C8}"/>
          </ac:grpSpMkLst>
        </pc:grpChg>
        <pc:grpChg chg="mod">
          <ac:chgData name="Gabriel Nakamura" userId="1da8a255b971a0b3" providerId="LiveId" clId="{C51607E1-934B-3C44-A730-2A3E26BAEE0B}" dt="2022-03-06T21:07:58.594" v="6" actId="164"/>
          <ac:grpSpMkLst>
            <pc:docMk/>
            <pc:sldMk cId="0" sldId="256"/>
            <ac:grpSpMk id="33" creationId="{25E8B49E-4FEC-A448-B407-C9CE3E28E819}"/>
          </ac:grpSpMkLst>
        </pc:grpChg>
        <pc:grpChg chg="mod">
          <ac:chgData name="Gabriel Nakamura" userId="1da8a255b971a0b3" providerId="LiveId" clId="{C51607E1-934B-3C44-A730-2A3E26BAEE0B}" dt="2022-03-06T21:07:58.594" v="6" actId="164"/>
          <ac:grpSpMkLst>
            <pc:docMk/>
            <pc:sldMk cId="0" sldId="256"/>
            <ac:grpSpMk id="39" creationId="{CB54313B-F6F5-8F44-8673-C9FF05E805C7}"/>
          </ac:grpSpMkLst>
        </pc:grpChg>
        <pc:grpChg chg="mod">
          <ac:chgData name="Gabriel Nakamura" userId="1da8a255b971a0b3" providerId="LiveId" clId="{C51607E1-934B-3C44-A730-2A3E26BAEE0B}" dt="2022-03-06T21:07:58.594" v="6" actId="164"/>
          <ac:grpSpMkLst>
            <pc:docMk/>
            <pc:sldMk cId="0" sldId="256"/>
            <ac:grpSpMk id="43" creationId="{37FA4253-D791-A948-A23B-6EEFCA7332EB}"/>
          </ac:grpSpMkLst>
        </pc:grpChg>
        <pc:grpChg chg="mod">
          <ac:chgData name="Gabriel Nakamura" userId="1da8a255b971a0b3" providerId="LiveId" clId="{C51607E1-934B-3C44-A730-2A3E26BAEE0B}" dt="2022-03-06T21:07:58.594" v="6" actId="164"/>
          <ac:grpSpMkLst>
            <pc:docMk/>
            <pc:sldMk cId="0" sldId="256"/>
            <ac:grpSpMk id="50" creationId="{05CCDECD-A414-0443-AD66-4B360C4612E2}"/>
          </ac:grpSpMkLst>
        </pc:grpChg>
        <pc:grpChg chg="mod">
          <ac:chgData name="Gabriel Nakamura" userId="1da8a255b971a0b3" providerId="LiveId" clId="{C51607E1-934B-3C44-A730-2A3E26BAEE0B}" dt="2022-03-06T21:07:58.594" v="6" actId="164"/>
          <ac:grpSpMkLst>
            <pc:docMk/>
            <pc:sldMk cId="0" sldId="256"/>
            <ac:grpSpMk id="56" creationId="{087E8042-D278-E847-96BE-7625FAF59447}"/>
          </ac:grpSpMkLst>
        </pc:grpChg>
        <pc:picChg chg="mod">
          <ac:chgData name="Gabriel Nakamura" userId="1da8a255b971a0b3" providerId="LiveId" clId="{C51607E1-934B-3C44-A730-2A3E26BAEE0B}" dt="2022-03-06T21:07:58.594" v="6" actId="164"/>
          <ac:picMkLst>
            <pc:docMk/>
            <pc:sldMk cId="0" sldId="256"/>
            <ac:picMk id="46" creationId="{00000000-0000-0000-0000-000000000000}"/>
          </ac:picMkLst>
        </pc:picChg>
        <pc:inkChg chg="mod">
          <ac:chgData name="Gabriel Nakamura" userId="1da8a255b971a0b3" providerId="LiveId" clId="{C51607E1-934B-3C44-A730-2A3E26BAEE0B}" dt="2022-03-06T21:07:58.594" v="6" actId="164"/>
          <ac:inkMkLst>
            <pc:docMk/>
            <pc:sldMk cId="0" sldId="256"/>
            <ac:inkMk id="7" creationId="{B4A9CD91-CC4D-BF47-AA2D-F84C482FE9FB}"/>
          </ac:inkMkLst>
        </pc:inkChg>
        <pc:inkChg chg="mod">
          <ac:chgData name="Gabriel Nakamura" userId="1da8a255b971a0b3" providerId="LiveId" clId="{C51607E1-934B-3C44-A730-2A3E26BAEE0B}" dt="2022-03-06T21:07:58.594" v="6" actId="164"/>
          <ac:inkMkLst>
            <pc:docMk/>
            <pc:sldMk cId="0" sldId="256"/>
            <ac:inkMk id="53" creationId="{8CE0FB03-505C-834C-8209-7BC35E48E7F3}"/>
          </ac:inkMkLst>
        </pc:inkChg>
        <pc:inkChg chg="mod">
          <ac:chgData name="Gabriel Nakamura" userId="1da8a255b971a0b3" providerId="LiveId" clId="{C51607E1-934B-3C44-A730-2A3E26BAEE0B}" dt="2022-03-06T21:07:58.594" v="6" actId="164"/>
          <ac:inkMkLst>
            <pc:docMk/>
            <pc:sldMk cId="0" sldId="256"/>
            <ac:inkMk id="59" creationId="{1C1DCDB0-5E82-9C47-8C66-22F41867C00B}"/>
          </ac:inkMkLst>
        </pc:inkChg>
      </pc:sldChg>
      <pc:sldChg chg="addSp modSp">
        <pc:chgData name="Gabriel Nakamura" userId="1da8a255b971a0b3" providerId="LiveId" clId="{C51607E1-934B-3C44-A730-2A3E26BAEE0B}" dt="2022-03-06T21:08:05.762" v="7" actId="164"/>
        <pc:sldMkLst>
          <pc:docMk/>
          <pc:sldMk cId="1090822996" sldId="257"/>
        </pc:sldMkLst>
        <pc:spChg chg="mod">
          <ac:chgData name="Gabriel Nakamura" userId="1da8a255b971a0b3" providerId="LiveId" clId="{C51607E1-934B-3C44-A730-2A3E26BAEE0B}" dt="2022-03-06T21:08:05.762" v="7" actId="164"/>
          <ac:spMkLst>
            <pc:docMk/>
            <pc:sldMk cId="1090822996" sldId="257"/>
            <ac:spMk id="2" creationId="{57DB2A22-AA6A-A040-B1C8-146117812E34}"/>
          </ac:spMkLst>
        </pc:spChg>
        <pc:spChg chg="mod">
          <ac:chgData name="Gabriel Nakamura" userId="1da8a255b971a0b3" providerId="LiveId" clId="{C51607E1-934B-3C44-A730-2A3E26BAEE0B}" dt="2022-03-06T21:08:05.762" v="7" actId="164"/>
          <ac:spMkLst>
            <pc:docMk/>
            <pc:sldMk cId="1090822996" sldId="257"/>
            <ac:spMk id="9" creationId="{FD8B3E18-84FA-D34F-8EC0-BE4499EF56E9}"/>
          </ac:spMkLst>
        </pc:spChg>
        <pc:spChg chg="mod">
          <ac:chgData name="Gabriel Nakamura" userId="1da8a255b971a0b3" providerId="LiveId" clId="{C51607E1-934B-3C44-A730-2A3E26BAEE0B}" dt="2022-03-06T21:08:05.762" v="7" actId="164"/>
          <ac:spMkLst>
            <pc:docMk/>
            <pc:sldMk cId="1090822996" sldId="257"/>
            <ac:spMk id="12" creationId="{2F8334FC-AF0C-2847-8E85-C52E30E8E187}"/>
          </ac:spMkLst>
        </pc:spChg>
        <pc:spChg chg="mod">
          <ac:chgData name="Gabriel Nakamura" userId="1da8a255b971a0b3" providerId="LiveId" clId="{C51607E1-934B-3C44-A730-2A3E26BAEE0B}" dt="2022-03-06T21:08:05.762" v="7" actId="164"/>
          <ac:spMkLst>
            <pc:docMk/>
            <pc:sldMk cId="1090822996" sldId="257"/>
            <ac:spMk id="20" creationId="{434BD60A-4A58-6B4C-8AA4-DA1F312E38FF}"/>
          </ac:spMkLst>
        </pc:spChg>
        <pc:spChg chg="mod">
          <ac:chgData name="Gabriel Nakamura" userId="1da8a255b971a0b3" providerId="LiveId" clId="{C51607E1-934B-3C44-A730-2A3E26BAEE0B}" dt="2022-03-06T21:08:05.762" v="7" actId="164"/>
          <ac:spMkLst>
            <pc:docMk/>
            <pc:sldMk cId="1090822996" sldId="257"/>
            <ac:spMk id="21" creationId="{2A636410-3CB9-1644-A6B1-6531E5A39DA2}"/>
          </ac:spMkLst>
        </pc:spChg>
        <pc:spChg chg="mod">
          <ac:chgData name="Gabriel Nakamura" userId="1da8a255b971a0b3" providerId="LiveId" clId="{C51607E1-934B-3C44-A730-2A3E26BAEE0B}" dt="2022-03-06T21:08:05.762" v="7" actId="164"/>
          <ac:spMkLst>
            <pc:docMk/>
            <pc:sldMk cId="1090822996" sldId="257"/>
            <ac:spMk id="22" creationId="{C2A9BFC3-7B31-E44B-AC72-2781E3B222A5}"/>
          </ac:spMkLst>
        </pc:spChg>
        <pc:spChg chg="mod">
          <ac:chgData name="Gabriel Nakamura" userId="1da8a255b971a0b3" providerId="LiveId" clId="{C51607E1-934B-3C44-A730-2A3E26BAEE0B}" dt="2022-03-06T21:08:05.762" v="7" actId="164"/>
          <ac:spMkLst>
            <pc:docMk/>
            <pc:sldMk cId="1090822996" sldId="257"/>
            <ac:spMk id="23" creationId="{B73C9164-86FC-1A4E-826C-6609DB6E0A5A}"/>
          </ac:spMkLst>
        </pc:spChg>
        <pc:spChg chg="mod">
          <ac:chgData name="Gabriel Nakamura" userId="1da8a255b971a0b3" providerId="LiveId" clId="{C51607E1-934B-3C44-A730-2A3E26BAEE0B}" dt="2022-03-06T21:08:05.762" v="7" actId="164"/>
          <ac:spMkLst>
            <pc:docMk/>
            <pc:sldMk cId="1090822996" sldId="257"/>
            <ac:spMk id="24" creationId="{2982FE54-101B-014E-A554-E7CB84E48BA7}"/>
          </ac:spMkLst>
        </pc:spChg>
        <pc:spChg chg="mod">
          <ac:chgData name="Gabriel Nakamura" userId="1da8a255b971a0b3" providerId="LiveId" clId="{C51607E1-934B-3C44-A730-2A3E26BAEE0B}" dt="2022-03-06T21:08:05.762" v="7" actId="164"/>
          <ac:spMkLst>
            <pc:docMk/>
            <pc:sldMk cId="1090822996" sldId="257"/>
            <ac:spMk id="25" creationId="{18D212D5-3838-B24E-A5B9-B5E8970EA8BA}"/>
          </ac:spMkLst>
        </pc:spChg>
        <pc:spChg chg="mod">
          <ac:chgData name="Gabriel Nakamura" userId="1da8a255b971a0b3" providerId="LiveId" clId="{C51607E1-934B-3C44-A730-2A3E26BAEE0B}" dt="2022-03-06T21:08:05.762" v="7" actId="164"/>
          <ac:spMkLst>
            <pc:docMk/>
            <pc:sldMk cId="1090822996" sldId="257"/>
            <ac:spMk id="26" creationId="{2466A926-7084-5C45-8070-C1CABEA6AA76}"/>
          </ac:spMkLst>
        </pc:spChg>
        <pc:spChg chg="mod">
          <ac:chgData name="Gabriel Nakamura" userId="1da8a255b971a0b3" providerId="LiveId" clId="{C51607E1-934B-3C44-A730-2A3E26BAEE0B}" dt="2022-03-06T21:08:05.762" v="7" actId="164"/>
          <ac:spMkLst>
            <pc:docMk/>
            <pc:sldMk cId="1090822996" sldId="257"/>
            <ac:spMk id="56" creationId="{C33DFEFA-A2C0-F741-9ECA-EF1FF6CE59A9}"/>
          </ac:spMkLst>
        </pc:spChg>
        <pc:grpChg chg="mod">
          <ac:chgData name="Gabriel Nakamura" userId="1da8a255b971a0b3" providerId="LiveId" clId="{C51607E1-934B-3C44-A730-2A3E26BAEE0B}" dt="2022-03-06T21:08:05.762" v="7" actId="164"/>
          <ac:grpSpMkLst>
            <pc:docMk/>
            <pc:sldMk cId="1090822996" sldId="257"/>
            <ac:grpSpMk id="5" creationId="{81D2A851-7D6E-B94F-8350-75AF3D2D196E}"/>
          </ac:grpSpMkLst>
        </pc:grpChg>
        <pc:grpChg chg="add mod">
          <ac:chgData name="Gabriel Nakamura" userId="1da8a255b971a0b3" providerId="LiveId" clId="{C51607E1-934B-3C44-A730-2A3E26BAEE0B}" dt="2022-03-06T21:08:05.762" v="7" actId="164"/>
          <ac:grpSpMkLst>
            <pc:docMk/>
            <pc:sldMk cId="1090822996" sldId="257"/>
            <ac:grpSpMk id="14" creationId="{1436B260-3979-E144-B243-62D292CA9530}"/>
          </ac:grpSpMkLst>
        </pc:grpChg>
        <pc:grpChg chg="mod">
          <ac:chgData name="Gabriel Nakamura" userId="1da8a255b971a0b3" providerId="LiveId" clId="{C51607E1-934B-3C44-A730-2A3E26BAEE0B}" dt="2022-03-06T21:08:05.762" v="7" actId="164"/>
          <ac:grpSpMkLst>
            <pc:docMk/>
            <pc:sldMk cId="1090822996" sldId="257"/>
            <ac:grpSpMk id="15" creationId="{D7E28BA8-71D9-7648-85CF-8D05736428E2}"/>
          </ac:grpSpMkLst>
        </pc:grpChg>
        <pc:grpChg chg="mod">
          <ac:chgData name="Gabriel Nakamura" userId="1da8a255b971a0b3" providerId="LiveId" clId="{C51607E1-934B-3C44-A730-2A3E26BAEE0B}" dt="2022-03-06T21:08:05.762" v="7" actId="164"/>
          <ac:grpSpMkLst>
            <pc:docMk/>
            <pc:sldMk cId="1090822996" sldId="257"/>
            <ac:grpSpMk id="16" creationId="{BBF63DEA-E13F-D542-9DE9-EE0210B337C8}"/>
          </ac:grpSpMkLst>
        </pc:grpChg>
        <pc:grpChg chg="mod">
          <ac:chgData name="Gabriel Nakamura" userId="1da8a255b971a0b3" providerId="LiveId" clId="{C51607E1-934B-3C44-A730-2A3E26BAEE0B}" dt="2022-03-06T21:08:05.762" v="7" actId="164"/>
          <ac:grpSpMkLst>
            <pc:docMk/>
            <pc:sldMk cId="1090822996" sldId="257"/>
            <ac:grpSpMk id="33" creationId="{25E8B49E-4FEC-A448-B407-C9CE3E28E819}"/>
          </ac:grpSpMkLst>
        </pc:grpChg>
        <pc:grpChg chg="mod">
          <ac:chgData name="Gabriel Nakamura" userId="1da8a255b971a0b3" providerId="LiveId" clId="{C51607E1-934B-3C44-A730-2A3E26BAEE0B}" dt="2022-03-06T21:08:05.762" v="7" actId="164"/>
          <ac:grpSpMkLst>
            <pc:docMk/>
            <pc:sldMk cId="1090822996" sldId="257"/>
            <ac:grpSpMk id="39" creationId="{CB54313B-F6F5-8F44-8673-C9FF05E805C7}"/>
          </ac:grpSpMkLst>
        </pc:grpChg>
        <pc:grpChg chg="mod">
          <ac:chgData name="Gabriel Nakamura" userId="1da8a255b971a0b3" providerId="LiveId" clId="{C51607E1-934B-3C44-A730-2A3E26BAEE0B}" dt="2022-03-06T21:08:05.762" v="7" actId="164"/>
          <ac:grpSpMkLst>
            <pc:docMk/>
            <pc:sldMk cId="1090822996" sldId="257"/>
            <ac:grpSpMk id="43" creationId="{37FA4253-D791-A948-A23B-6EEFCA7332EB}"/>
          </ac:grpSpMkLst>
        </pc:grpChg>
        <pc:picChg chg="mod">
          <ac:chgData name="Gabriel Nakamura" userId="1da8a255b971a0b3" providerId="LiveId" clId="{C51607E1-934B-3C44-A730-2A3E26BAEE0B}" dt="2022-03-06T21:08:05.762" v="7" actId="164"/>
          <ac:picMkLst>
            <pc:docMk/>
            <pc:sldMk cId="1090822996" sldId="257"/>
            <ac:picMk id="46" creationId="{00000000-0000-0000-0000-000000000000}"/>
          </ac:picMkLst>
        </pc:picChg>
        <pc:inkChg chg="mod">
          <ac:chgData name="Gabriel Nakamura" userId="1da8a255b971a0b3" providerId="LiveId" clId="{C51607E1-934B-3C44-A730-2A3E26BAEE0B}" dt="2022-03-06T21:08:05.762" v="7" actId="164"/>
          <ac:inkMkLst>
            <pc:docMk/>
            <pc:sldMk cId="1090822996" sldId="257"/>
            <ac:inkMk id="7" creationId="{B4A9CD91-CC4D-BF47-AA2D-F84C482FE9FB}"/>
          </ac:inkMkLst>
        </pc:inkChg>
        <pc:inkChg chg="mod">
          <ac:chgData name="Gabriel Nakamura" userId="1da8a255b971a0b3" providerId="LiveId" clId="{C51607E1-934B-3C44-A730-2A3E26BAEE0B}" dt="2022-03-06T21:08:05.762" v="7" actId="164"/>
          <ac:inkMkLst>
            <pc:docMk/>
            <pc:sldMk cId="1090822996" sldId="257"/>
            <ac:inkMk id="42" creationId="{62592F70-4774-6044-B7C8-92F837DE9DFC}"/>
          </ac:inkMkLst>
        </pc:inkChg>
      </pc:sldChg>
      <pc:sldChg chg="addSp delSp modSp new mod">
        <pc:chgData name="Gabriel Nakamura" userId="1da8a255b971a0b3" providerId="LiveId" clId="{C51607E1-934B-3C44-A730-2A3E26BAEE0B}" dt="2022-03-06T15:55:57.916" v="4" actId="478"/>
        <pc:sldMkLst>
          <pc:docMk/>
          <pc:sldMk cId="1575068784" sldId="260"/>
        </pc:sldMkLst>
        <pc:spChg chg="del">
          <ac:chgData name="Gabriel Nakamura" userId="1da8a255b971a0b3" providerId="LiveId" clId="{C51607E1-934B-3C44-A730-2A3E26BAEE0B}" dt="2022-03-06T15:55:57.916" v="4" actId="478"/>
          <ac:spMkLst>
            <pc:docMk/>
            <pc:sldMk cId="1575068784" sldId="260"/>
            <ac:spMk id="2" creationId="{39D6BD07-B5E1-664C-8791-A54DB6B1CE9C}"/>
          </ac:spMkLst>
        </pc:spChg>
        <pc:spChg chg="add del mod">
          <ac:chgData name="Gabriel Nakamura" userId="1da8a255b971a0b3" providerId="LiveId" clId="{C51607E1-934B-3C44-A730-2A3E26BAEE0B}" dt="2022-03-06T15:55:55.628" v="3"/>
          <ac:spMkLst>
            <pc:docMk/>
            <pc:sldMk cId="1575068784" sldId="260"/>
            <ac:spMk id="4" creationId="{EFEB7706-4BE6-FA48-8912-CAB000AFC2A2}"/>
          </ac:spMkLst>
        </pc:spChg>
      </pc:sldChg>
      <pc:sldChg chg="new">
        <pc:chgData name="Gabriel Nakamura" userId="1da8a255b971a0b3" providerId="LiveId" clId="{C51607E1-934B-3C44-A730-2A3E26BAEE0B}" dt="2022-03-06T15:55:59.410" v="5" actId="680"/>
        <pc:sldMkLst>
          <pc:docMk/>
          <pc:sldMk cId="1439650878" sldId="261"/>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1:15.497"/>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1:47.195"/>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1:47.196"/>
    </inkml:context>
    <inkml:brush xml:id="br0">
      <inkml:brushProperty name="width" value="0.02646" units="cm"/>
      <inkml:brushProperty name="height" value="0.02646" units="cm"/>
    </inkml:brush>
  </inkml:definitions>
  <inkml:trace contextRef="#ctx0" brushRef="#br0">0 0 24575,'0'0'0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1:47.197"/>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1:15.497"/>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1:27.570"/>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1:29.235"/>
    </inkml:context>
    <inkml:brush xml:id="br0">
      <inkml:brushProperty name="width" value="0.02646" units="cm"/>
      <inkml:brushProperty name="height" value="0.02646" units="cm"/>
    </inkml:brush>
  </inkml:definitions>
  <inkml:trace contextRef="#ctx0" brushRef="#br0">0 0 24575,'0'0'0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7:08.216"/>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0"/>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1"/>
    </inkml:context>
    <inkml:brush xml:id="br0">
      <inkml:brushProperty name="width" value="0.02646" units="cm"/>
      <inkml:brushProperty name="height" value="0.02646" units="cm"/>
    </inkml:brush>
  </inkml:definitions>
  <inkml:trace contextRef="#ctx0" brushRef="#br0">0 0 24575,'0'0'0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16:00.142"/>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1:27.570"/>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1:29.235"/>
    </inkml:context>
    <inkml:brush xml:id="br0">
      <inkml:brushProperty name="width" value="0.02646" units="cm"/>
      <inkml:brushProperty name="height" value="0.02646" units="cm"/>
    </inkml:brush>
  </inkml:definitions>
  <inkml:trace contextRef="#ctx0" brushRef="#br0">0 0 24575,'0'0'0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7:08.216"/>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0"/>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1"/>
    </inkml:context>
    <inkml:brush xml:id="br0">
      <inkml:brushProperty name="width" value="0.02646" units="cm"/>
      <inkml:brushProperty name="height" value="0.02646" units="cm"/>
    </inkml:brush>
  </inkml:definitions>
  <inkml:trace contextRef="#ctx0" brushRef="#br0">0 0 24575,'0'0'0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1:15.497"/>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16:00.142"/>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21:21:38.269"/>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21:21:38.270"/>
    </inkml:context>
    <inkml:brush xml:id="br0">
      <inkml:brushProperty name="width" value="0.02646" units="cm"/>
      <inkml:brushProperty name="height" value="0.02646" units="cm"/>
    </inkml:brush>
  </inkml:definitions>
  <inkml:trace contextRef="#ctx0" brushRef="#br0">0 0 24575,'0'0'0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21:22:40.693"/>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1:29.235"/>
    </inkml:context>
    <inkml:brush xml:id="br0">
      <inkml:brushProperty name="width" value="0.02646" units="cm"/>
      <inkml:brushProperty name="height" value="0.02646" units="cm"/>
    </inkml:brush>
  </inkml:definitions>
  <inkml:trace contextRef="#ctx0" brushRef="#br0">0 0 24575,'0'0'0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7:08.216"/>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0"/>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1"/>
    </inkml:context>
    <inkml:brush xml:id="br0">
      <inkml:brushProperty name="width" value="0.02646" units="cm"/>
      <inkml:brushProperty name="height" value="0.02646" units="cm"/>
    </inkml:brush>
  </inkml:definitions>
  <inkml:trace contextRef="#ctx0" brushRef="#br0">0 0 24575,'0'0'0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0:55.428"/>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0:55.429"/>
    </inkml:context>
    <inkml:brush xml:id="br0">
      <inkml:brushProperty name="width" value="0.02646" units="cm"/>
      <inkml:brushProperty name="height" value="0.02646" units="cm"/>
    </inkml:brush>
  </inkml:definitions>
  <inkml:trace contextRef="#ctx0" brushRef="#br0">0 0 24575,'0'0'0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0:55.430"/>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media/image1.jpeg>
</file>

<file path=ppt/media/image10.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8"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pPr algn="ctr"/>
            <a:r>
              <a:rPr lang="en-US" sz="4400" b="0" strike="noStrike" spc="-1">
                <a:latin typeface="Arial"/>
              </a:rPr>
              <a:t>Click to move the slide</a:t>
            </a:r>
          </a:p>
        </p:txBody>
      </p:sp>
      <p:sp>
        <p:nvSpPr>
          <p:cNvPr id="39" name="PlaceHolder 2"/>
          <p:cNvSpPr>
            <a:spLocks noGrp="1"/>
          </p:cNvSpPr>
          <p:nvPr>
            <p:ph type="body"/>
          </p:nvPr>
        </p:nvSpPr>
        <p:spPr>
          <a:xfrm>
            <a:off x="756000" y="5078520"/>
            <a:ext cx="6047640" cy="4811040"/>
          </a:xfrm>
          <a:prstGeom prst="rect">
            <a:avLst/>
          </a:prstGeom>
        </p:spPr>
        <p:txBody>
          <a:bodyPr lIns="0" tIns="0" rIns="0" bIns="0">
            <a:noAutofit/>
          </a:bodyPr>
          <a:lstStyle/>
          <a:p>
            <a:r>
              <a:rPr lang="en-US" sz="2000" b="0" strike="noStrike" spc="-1">
                <a:latin typeface="Arial"/>
              </a:rPr>
              <a:t>Click to edit the notes format</a:t>
            </a:r>
          </a:p>
        </p:txBody>
      </p:sp>
      <p:sp>
        <p:nvSpPr>
          <p:cNvPr id="40" name="PlaceHolder 3"/>
          <p:cNvSpPr>
            <a:spLocks noGrp="1"/>
          </p:cNvSpPr>
          <p:nvPr>
            <p:ph type="hdr"/>
          </p:nvPr>
        </p:nvSpPr>
        <p:spPr>
          <a:xfrm>
            <a:off x="0" y="0"/>
            <a:ext cx="3280680" cy="534240"/>
          </a:xfrm>
          <a:prstGeom prst="rect">
            <a:avLst/>
          </a:prstGeom>
        </p:spPr>
        <p:txBody>
          <a:bodyPr lIns="0" tIns="0" rIns="0" bIns="0">
            <a:noAutofit/>
          </a:bodyPr>
          <a:lstStyle/>
          <a:p>
            <a:r>
              <a:rPr lang="en-US" sz="1400" b="0" strike="noStrike" spc="-1">
                <a:solidFill>
                  <a:srgbClr val="303D22"/>
                </a:solidFill>
                <a:latin typeface="Arial"/>
              </a:rPr>
              <a:t>&lt;header&gt;</a:t>
            </a:r>
          </a:p>
        </p:txBody>
      </p:sp>
      <p:sp>
        <p:nvSpPr>
          <p:cNvPr id="41"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en-US" sz="1400" b="0" strike="noStrike" spc="-1">
                <a:solidFill>
                  <a:srgbClr val="303D22"/>
                </a:solidFill>
                <a:latin typeface="Arial"/>
              </a:rPr>
              <a:t>&lt;date/time&gt;</a:t>
            </a:r>
          </a:p>
        </p:txBody>
      </p:sp>
      <p:sp>
        <p:nvSpPr>
          <p:cNvPr id="42" name="PlaceHolder 5"/>
          <p:cNvSpPr>
            <a:spLocks noGrp="1"/>
          </p:cNvSpPr>
          <p:nvPr>
            <p:ph type="ftr"/>
          </p:nvPr>
        </p:nvSpPr>
        <p:spPr>
          <a:xfrm>
            <a:off x="0" y="10157400"/>
            <a:ext cx="3280680" cy="534240"/>
          </a:xfrm>
          <a:prstGeom prst="rect">
            <a:avLst/>
          </a:prstGeom>
        </p:spPr>
        <p:txBody>
          <a:bodyPr lIns="0" tIns="0" rIns="0" bIns="0" anchor="b">
            <a:noAutofit/>
          </a:bodyPr>
          <a:lstStyle/>
          <a:p>
            <a:r>
              <a:rPr lang="en-US" sz="1400" b="0" strike="noStrike" spc="-1">
                <a:solidFill>
                  <a:srgbClr val="303D22"/>
                </a:solidFill>
                <a:latin typeface="Arial"/>
              </a:rPr>
              <a:t>&lt;footer&gt;</a:t>
            </a:r>
          </a:p>
        </p:txBody>
      </p:sp>
      <p:sp>
        <p:nvSpPr>
          <p:cNvPr id="43"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8AD9F19E-E3A4-463D-8618-881B7E0C6FB2}" type="slidenum">
              <a:rPr lang="en-US" sz="1400" b="0" strike="noStrike" spc="-1">
                <a:solidFill>
                  <a:srgbClr val="303D22"/>
                </a:solidFill>
                <a:latin typeface="Arial"/>
              </a:rPr>
              <a:t>‹#›</a:t>
            </a:fld>
            <a:endParaRPr lang="en-US" sz="1400" b="0" strike="noStrike" spc="-1">
              <a:solidFill>
                <a:srgbClr val="303D22"/>
              </a:solidFill>
              <a:latin typeface="Arial"/>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PlaceHolder 1"/>
          <p:cNvSpPr>
            <a:spLocks noGrp="1" noRot="1" noChangeAspect="1"/>
          </p:cNvSpPr>
          <p:nvPr>
            <p:ph type="sldImg"/>
          </p:nvPr>
        </p:nvSpPr>
        <p:spPr>
          <a:xfrm>
            <a:off x="1589088" y="1006475"/>
            <a:ext cx="4594225" cy="3446463"/>
          </a:xfrm>
          <a:prstGeom prst="rect">
            <a:avLst/>
          </a:prstGeom>
        </p:spPr>
      </p:sp>
      <p:sp>
        <p:nvSpPr>
          <p:cNvPr id="48" name="PlaceHolder 2"/>
          <p:cNvSpPr>
            <a:spLocks noGrp="1"/>
          </p:cNvSpPr>
          <p:nvPr>
            <p:ph type="body"/>
          </p:nvPr>
        </p:nvSpPr>
        <p:spPr>
          <a:xfrm>
            <a:off x="1185120" y="4787640"/>
            <a:ext cx="5407560" cy="6800040"/>
          </a:xfrm>
          <a:prstGeom prst="rect">
            <a:avLst/>
          </a:prstGeom>
        </p:spPr>
        <p:txBody>
          <a:bodyPr lIns="0" tIns="0" rIns="0" bIns="0">
            <a:spAutoFit/>
          </a:bodyPr>
          <a:lstStyle/>
          <a:p>
            <a:r>
              <a:rPr lang="en-US" sz="2000" b="0" strike="noStrike" spc="-1">
                <a:latin typeface="Arial"/>
              </a:rPr>
              <a:t>Example of how two metrics of community structure, mean nearest taxon distance (MNTD) and mean pairwise distance (MPD), are affected in two hypothetical island communities of equal species richness depending on whether in situ speciation or geographic dispersal predominantly shapes community structure. </a:t>
            </a:r>
          </a:p>
          <a:p>
            <a:r>
              <a:rPr lang="en-US" sz="2000" b="0" strike="noStrike" spc="-1">
                <a:latin typeface="Arial"/>
              </a:rPr>
              <a:t>IF THIS IMAGE HAS BEEN PROVIDED BY OR IS OWNED BY A THIRD PARTY, AS INDICATED IN THE CAPTION LINE, THEN FURTHER PERMISSION MAY BE NEEDED BEFORE ANY FURTHER USE. PLEASE CONTACT WILEY'S PERMISSIONS DEPARTMENT ON PERMISSIONS@WILEY.COM OR USE THE RIGHTSLINK SERVICE BY CLICKING ON THE 'REQUEST PERMISSIONS' LINK ACCOMPANYING THIS ARTICLE. WILEY OR AUTHOR OWNED IMAGES MAY BE USED FOR NON-COMMERCIAL PURPOSES, SUBJECT TO PROPER CITATION OF THE ARTICLE, AUTHOR, AND PUBLISHER.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PlaceHolder 1"/>
          <p:cNvSpPr>
            <a:spLocks noGrp="1" noRot="1" noChangeAspect="1"/>
          </p:cNvSpPr>
          <p:nvPr>
            <p:ph type="sldImg"/>
          </p:nvPr>
        </p:nvSpPr>
        <p:spPr>
          <a:xfrm>
            <a:off x="1589088" y="1006475"/>
            <a:ext cx="4594225" cy="3446463"/>
          </a:xfrm>
          <a:prstGeom prst="rect">
            <a:avLst/>
          </a:prstGeom>
        </p:spPr>
      </p:sp>
      <p:sp>
        <p:nvSpPr>
          <p:cNvPr id="48" name="PlaceHolder 2"/>
          <p:cNvSpPr>
            <a:spLocks noGrp="1"/>
          </p:cNvSpPr>
          <p:nvPr>
            <p:ph type="body"/>
          </p:nvPr>
        </p:nvSpPr>
        <p:spPr>
          <a:xfrm>
            <a:off x="1185120" y="4787640"/>
            <a:ext cx="5407560" cy="6800040"/>
          </a:xfrm>
          <a:prstGeom prst="rect">
            <a:avLst/>
          </a:prstGeom>
        </p:spPr>
        <p:txBody>
          <a:bodyPr lIns="0" tIns="0" rIns="0" bIns="0">
            <a:spAutoFit/>
          </a:bodyPr>
          <a:lstStyle/>
          <a:p>
            <a:r>
              <a:rPr lang="en-US" sz="2000" b="0" strike="noStrike" spc="-1">
                <a:latin typeface="Arial"/>
              </a:rPr>
              <a:t>Example of how two metrics of community structure, mean nearest taxon distance (MNTD) and mean pairwise distance (MPD), are affected in two hypothetical island communities of equal species richness depending on whether in situ speciation or geographic dispersal predominantly shapes community structure. </a:t>
            </a:r>
          </a:p>
          <a:p>
            <a:r>
              <a:rPr lang="en-US" sz="2000" b="0" strike="noStrike" spc="-1">
                <a:latin typeface="Arial"/>
              </a:rPr>
              <a:t>IF THIS IMAGE HAS BEEN PROVIDED BY OR IS OWNED BY A THIRD PARTY, AS INDICATED IN THE CAPTION LINE, THEN FURTHER PERMISSION MAY BE NEEDED BEFORE ANY FURTHER USE. PLEASE CONTACT WILEY'S PERMISSIONS DEPARTMENT ON PERMISSIONS@WILEY.COM OR USE THE RIGHTSLINK SERVICE BY CLICKING ON THE 'REQUEST PERMISSIONS' LINK ACCOMPANYING THIS ARTICLE. WILEY OR AUTHOR OWNED IMAGES MAY BE USED FOR NON-COMMERCIAL PURPOSES, SUBJECT TO PROPER CITATION OF THE ARTICLE, AUTHOR, AND PUBLISHER. </a:t>
            </a:r>
          </a:p>
        </p:txBody>
      </p:sp>
    </p:spTree>
    <p:extLst>
      <p:ext uri="{BB962C8B-B14F-4D97-AF65-F5344CB8AC3E}">
        <p14:creationId xmlns:p14="http://schemas.microsoft.com/office/powerpoint/2010/main" val="3936689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PlaceHolder 1"/>
          <p:cNvSpPr>
            <a:spLocks noGrp="1" noRot="1" noChangeAspect="1"/>
          </p:cNvSpPr>
          <p:nvPr>
            <p:ph type="sldImg"/>
          </p:nvPr>
        </p:nvSpPr>
        <p:spPr>
          <a:xfrm>
            <a:off x="1589088" y="1006475"/>
            <a:ext cx="4594225" cy="3446463"/>
          </a:xfrm>
          <a:prstGeom prst="rect">
            <a:avLst/>
          </a:prstGeom>
        </p:spPr>
      </p:sp>
      <p:sp>
        <p:nvSpPr>
          <p:cNvPr id="48" name="PlaceHolder 2"/>
          <p:cNvSpPr>
            <a:spLocks noGrp="1"/>
          </p:cNvSpPr>
          <p:nvPr>
            <p:ph type="body"/>
          </p:nvPr>
        </p:nvSpPr>
        <p:spPr>
          <a:xfrm>
            <a:off x="1185120" y="4787640"/>
            <a:ext cx="5407560" cy="6800040"/>
          </a:xfrm>
          <a:prstGeom prst="rect">
            <a:avLst/>
          </a:prstGeom>
        </p:spPr>
        <p:txBody>
          <a:bodyPr lIns="0" tIns="0" rIns="0" bIns="0">
            <a:spAutoFit/>
          </a:bodyPr>
          <a:lstStyle/>
          <a:p>
            <a:r>
              <a:rPr lang="en-US" sz="2000" b="0" strike="noStrike" spc="-1">
                <a:latin typeface="Arial"/>
              </a:rPr>
              <a:t>Example of how two metrics of community structure, mean nearest taxon distance (MNTD) and mean pairwise distance (MPD), are affected in two hypothetical island communities of equal species richness depending on whether in situ speciation or geographic dispersal predominantly shapes community structure. </a:t>
            </a:r>
          </a:p>
          <a:p>
            <a:r>
              <a:rPr lang="en-US" sz="2000" b="0" strike="noStrike" spc="-1">
                <a:latin typeface="Arial"/>
              </a:rPr>
              <a:t>IF THIS IMAGE HAS BEEN PROVIDED BY OR IS OWNED BY A THIRD PARTY, AS INDICATED IN THE CAPTION LINE, THEN FURTHER PERMISSION MAY BE NEEDED BEFORE ANY FURTHER USE. PLEASE CONTACT WILEY'S PERMISSIONS DEPARTMENT ON PERMISSIONS@WILEY.COM OR USE THE RIGHTSLINK SERVICE BY CLICKING ON THE 'REQUEST PERMISSIONS' LINK ACCOMPANYING THIS ARTICLE. WILEY OR AUTHOR OWNED IMAGES MAY BE USED FOR NON-COMMERCIAL PURPOSES, SUBJECT TO PROPER CITATION OF THE ARTICLE, AUTHOR, AND PUBLISHER. </a:t>
            </a:r>
          </a:p>
        </p:txBody>
      </p:sp>
    </p:spTree>
    <p:extLst>
      <p:ext uri="{BB962C8B-B14F-4D97-AF65-F5344CB8AC3E}">
        <p14:creationId xmlns:p14="http://schemas.microsoft.com/office/powerpoint/2010/main" val="3027055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24"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25"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2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0"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32"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3"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4"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5"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6"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7"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3"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5"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73600"/>
            <a:ext cx="8229240" cy="530784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1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1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1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1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1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18"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2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2"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CustomShape 1"/>
          <p:cNvSpPr/>
          <p:nvPr/>
        </p:nvSpPr>
        <p:spPr>
          <a:xfrm>
            <a:off x="0" y="0"/>
            <a:ext cx="144000" cy="6858000"/>
          </a:xfrm>
          <a:prstGeom prst="rect">
            <a:avLst/>
          </a:prstGeom>
          <a:solidFill>
            <a:srgbClr val="0054A6"/>
          </a:solidFill>
          <a:ln>
            <a:noFill/>
          </a:ln>
        </p:spPr>
        <p:style>
          <a:lnRef idx="0">
            <a:scrgbClr r="0" g="0" b="0"/>
          </a:lnRef>
          <a:fillRef idx="0">
            <a:scrgbClr r="0" g="0" b="0"/>
          </a:fillRef>
          <a:effectRef idx="0">
            <a:scrgbClr r="0" g="0" b="0"/>
          </a:effectRef>
          <a:fontRef idx="minor"/>
        </p:style>
      </p:sp>
      <p:sp>
        <p:nvSpPr>
          <p:cNvPr id="3" name="CustomShape 2"/>
          <p:cNvSpPr/>
          <p:nvPr/>
        </p:nvSpPr>
        <p:spPr>
          <a:xfrm>
            <a:off x="0" y="0"/>
            <a:ext cx="144000" cy="1198440"/>
          </a:xfrm>
          <a:prstGeom prst="rect">
            <a:avLst/>
          </a:prstGeom>
          <a:solidFill>
            <a:srgbClr val="FFCE34"/>
          </a:solidFill>
          <a:ln>
            <a:noFill/>
          </a:ln>
        </p:spPr>
        <p:style>
          <a:lnRef idx="0">
            <a:scrgbClr r="0" g="0" b="0"/>
          </a:lnRef>
          <a:fillRef idx="0">
            <a:scrgbClr r="0" g="0" b="0"/>
          </a:fillRef>
          <a:effectRef idx="0">
            <a:scrgbClr r="0" g="0" b="0"/>
          </a:effectRef>
          <a:fontRef idx="minor"/>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customXml" Target="../ink/ink4.xml"/><Relationship Id="rId18" Type="http://schemas.openxmlformats.org/officeDocument/2006/relationships/customXml" Target="../ink/ink8.xml"/><Relationship Id="rId3" Type="http://schemas.openxmlformats.org/officeDocument/2006/relationships/customXml" Target="../ink/ink1.xml"/><Relationship Id="rId21" Type="http://schemas.openxmlformats.org/officeDocument/2006/relationships/customXml" Target="../ink/ink11.xml"/><Relationship Id="rId12" Type="http://schemas.openxmlformats.org/officeDocument/2006/relationships/customXml" Target="../ink/ink3.xml"/><Relationship Id="rId7" Type="http://schemas.openxmlformats.org/officeDocument/2006/relationships/image" Target="../media/image3.png"/><Relationship Id="rId17" Type="http://schemas.openxmlformats.org/officeDocument/2006/relationships/customXml" Target="../ink/ink7.xml"/><Relationship Id="rId2" Type="http://schemas.openxmlformats.org/officeDocument/2006/relationships/notesSlide" Target="../notesSlides/notesSlide1.xml"/><Relationship Id="rId16" Type="http://schemas.openxmlformats.org/officeDocument/2006/relationships/customXml" Target="../ink/ink6.xml"/><Relationship Id="rId20" Type="http://schemas.openxmlformats.org/officeDocument/2006/relationships/customXml" Target="../ink/ink10.xml"/><Relationship Id="rId1" Type="http://schemas.openxmlformats.org/officeDocument/2006/relationships/slideLayout" Target="../slideLayouts/slideLayout2.xml"/><Relationship Id="rId11" Type="http://schemas.openxmlformats.org/officeDocument/2006/relationships/customXml" Target="../ink/ink2.xml"/><Relationship Id="rId5" Type="http://schemas.openxmlformats.org/officeDocument/2006/relationships/image" Target="../media/image2.png"/><Relationship Id="rId15" Type="http://schemas.openxmlformats.org/officeDocument/2006/relationships/customXml" Target="../ink/ink5.xml"/><Relationship Id="rId10" Type="http://schemas.openxmlformats.org/officeDocument/2006/relationships/image" Target="../media/image1.jpeg"/><Relationship Id="rId19" Type="http://schemas.openxmlformats.org/officeDocument/2006/relationships/customXml" Target="../ink/ink9.xml"/><Relationship Id="rId9" Type="http://schemas.openxmlformats.org/officeDocument/2006/relationships/image" Target="../media/image4.png"/><Relationship Id="rId14" Type="http://schemas.openxmlformats.org/officeDocument/2006/relationships/image" Target="../media/image5.png"/><Relationship Id="rId22" Type="http://schemas.openxmlformats.org/officeDocument/2006/relationships/customXml" Target="../ink/ink12.xml"/></Relationships>
</file>

<file path=ppt/slides/_rels/slide2.xml.rels><?xml version="1.0" encoding="UTF-8" standalone="yes"?>
<Relationships xmlns="http://schemas.openxmlformats.org/package/2006/relationships"><Relationship Id="rId13" Type="http://schemas.openxmlformats.org/officeDocument/2006/relationships/customXml" Target="../ink/ink16.xml"/><Relationship Id="rId3" Type="http://schemas.openxmlformats.org/officeDocument/2006/relationships/customXml" Target="../ink/ink13.xml"/><Relationship Id="rId12" Type="http://schemas.openxmlformats.org/officeDocument/2006/relationships/customXml" Target="../ink/ink15.xml"/><Relationship Id="rId7" Type="http://schemas.openxmlformats.org/officeDocument/2006/relationships/image" Target="../media/image3.png"/><Relationship Id="rId17" Type="http://schemas.openxmlformats.org/officeDocument/2006/relationships/customXml" Target="../ink/ink19.xml"/><Relationship Id="rId2" Type="http://schemas.openxmlformats.org/officeDocument/2006/relationships/notesSlide" Target="../notesSlides/notesSlide2.xml"/><Relationship Id="rId16" Type="http://schemas.openxmlformats.org/officeDocument/2006/relationships/customXml" Target="../ink/ink18.xml"/><Relationship Id="rId1" Type="http://schemas.openxmlformats.org/officeDocument/2006/relationships/slideLayout" Target="../slideLayouts/slideLayout2.xml"/><Relationship Id="rId11" Type="http://schemas.openxmlformats.org/officeDocument/2006/relationships/customXml" Target="../ink/ink14.xml"/><Relationship Id="rId5" Type="http://schemas.openxmlformats.org/officeDocument/2006/relationships/image" Target="../media/image2.png"/><Relationship Id="rId15" Type="http://schemas.openxmlformats.org/officeDocument/2006/relationships/customXml" Target="../ink/ink17.xml"/><Relationship Id="rId10" Type="http://schemas.openxmlformats.org/officeDocument/2006/relationships/image" Target="../media/image1.jpeg"/><Relationship Id="rId9" Type="http://schemas.openxmlformats.org/officeDocument/2006/relationships/image" Target="../media/image4.png"/><Relationship Id="rId1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customXml" Target="../ink/ink22.xml"/><Relationship Id="rId13" Type="http://schemas.openxmlformats.org/officeDocument/2006/relationships/customXml" Target="../ink/ink26.xml"/><Relationship Id="rId3" Type="http://schemas.openxmlformats.org/officeDocument/2006/relationships/image" Target="../media/image1.jpeg"/><Relationship Id="rId7" Type="http://schemas.openxmlformats.org/officeDocument/2006/relationships/image" Target="../media/image4.png"/><Relationship Id="rId12" Type="http://schemas.openxmlformats.org/officeDocument/2006/relationships/customXml" Target="../ink/ink25.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customXml" Target="../ink/ink21.xml"/><Relationship Id="rId11" Type="http://schemas.openxmlformats.org/officeDocument/2006/relationships/customXml" Target="../ink/ink24.xml"/><Relationship Id="rId5" Type="http://schemas.openxmlformats.org/officeDocument/2006/relationships/image" Target="../media/image3.png"/><Relationship Id="rId15" Type="http://schemas.openxmlformats.org/officeDocument/2006/relationships/customXml" Target="../ink/ink28.xml"/><Relationship Id="rId10" Type="http://schemas.openxmlformats.org/officeDocument/2006/relationships/customXml" Target="../ink/ink23.xml"/><Relationship Id="rId4" Type="http://schemas.openxmlformats.org/officeDocument/2006/relationships/customXml" Target="../ink/ink20.xml"/><Relationship Id="rId9" Type="http://schemas.openxmlformats.org/officeDocument/2006/relationships/image" Target="../media/image2.png"/><Relationship Id="rId14" Type="http://schemas.openxmlformats.org/officeDocument/2006/relationships/customXml" Target="../ink/ink27.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Shape 1"/>
          <p:cNvSpPr txBox="1"/>
          <p:nvPr/>
        </p:nvSpPr>
        <p:spPr>
          <a:xfrm>
            <a:off x="1260000" y="152280"/>
            <a:ext cx="7200000" cy="451800"/>
          </a:xfrm>
          <a:prstGeom prst="rect">
            <a:avLst/>
          </a:prstGeom>
          <a:noFill/>
          <a:ln>
            <a:noFill/>
          </a:ln>
        </p:spPr>
        <p:txBody>
          <a:bodyPr lIns="90000" tIns="46800" rIns="90000" bIns="46800">
            <a:spAutoFit/>
          </a:bodyPr>
          <a:lstStyle/>
          <a:p>
            <a:r>
              <a:rPr lang="en-US" sz="1100" b="0" strike="noStrike" spc="-1">
                <a:solidFill>
                  <a:srgbClr val="000000"/>
                </a:solidFill>
                <a:latin typeface="Arial"/>
              </a:rPr>
              <a:t>Evaluating the contribution of dispersal to community structure in Neotropical passerine birds</a:t>
            </a:r>
          </a:p>
        </p:txBody>
      </p:sp>
      <mc:AlternateContent xmlns:mc="http://schemas.openxmlformats.org/markup-compatibility/2006" xmlns:p14="http://schemas.microsoft.com/office/powerpoint/2010/main">
        <mc:Choice Requires="p14">
          <p:contentPart p14:bwMode="auto" r:id="rId3">
            <p14:nvContentPartPr>
              <p14:cNvPr id="49" name="Ink 48">
                <a:extLst>
                  <a:ext uri="{FF2B5EF4-FFF2-40B4-BE49-F238E27FC236}">
                    <a16:creationId xmlns:a16="http://schemas.microsoft.com/office/drawing/2014/main" id="{05B8C6F6-F81D-BC49-BEF9-3128094A6898}"/>
                  </a:ext>
                </a:extLst>
              </p14:cNvPr>
              <p14:cNvContentPartPr/>
              <p14:nvPr/>
            </p14:nvContentPartPr>
            <p14:xfrm>
              <a:off x="8247862" y="2205863"/>
              <a:ext cx="706681" cy="306291"/>
            </p14:xfrm>
          </p:contentPart>
        </mc:Choice>
        <mc:Fallback xmlns="">
          <p:pic>
            <p:nvPicPr>
              <p:cNvPr id="49" name="Ink 48">
                <a:extLst>
                  <a:ext uri="{FF2B5EF4-FFF2-40B4-BE49-F238E27FC236}">
                    <a16:creationId xmlns:a16="http://schemas.microsoft.com/office/drawing/2014/main" id="{05B8C6F6-F81D-BC49-BEF9-3128094A6898}"/>
                  </a:ext>
                </a:extLst>
              </p:cNvPr>
              <p:cNvPicPr/>
              <p:nvPr/>
            </p:nvPicPr>
            <p:blipFill>
              <a:blip r:embed="rId9"/>
              <a:stretch>
                <a:fillRect/>
              </a:stretch>
            </p:blipFill>
            <p:spPr>
              <a:xfrm>
                <a:off x="8243184" y="2201184"/>
                <a:ext cx="715676" cy="315649"/>
              </a:xfrm>
              <a:prstGeom prst="rect">
                <a:avLst/>
              </a:prstGeom>
            </p:spPr>
          </p:pic>
        </mc:Fallback>
      </mc:AlternateContent>
      <p:grpSp>
        <p:nvGrpSpPr>
          <p:cNvPr id="2" name="Group 1">
            <a:extLst>
              <a:ext uri="{FF2B5EF4-FFF2-40B4-BE49-F238E27FC236}">
                <a16:creationId xmlns:a16="http://schemas.microsoft.com/office/drawing/2014/main" id="{18BB6C3E-DE09-D84F-AB18-F21EAE304D5B}"/>
              </a:ext>
            </a:extLst>
          </p:cNvPr>
          <p:cNvGrpSpPr/>
          <p:nvPr/>
        </p:nvGrpSpPr>
        <p:grpSpPr>
          <a:xfrm>
            <a:off x="663677" y="1556279"/>
            <a:ext cx="8227764" cy="3850979"/>
            <a:chOff x="663677" y="1556279"/>
            <a:chExt cx="8227764" cy="3850979"/>
          </a:xfrm>
        </p:grpSpPr>
        <p:pic>
          <p:nvPicPr>
            <p:cNvPr id="46" name="Main graphic"/>
            <p:cNvPicPr/>
            <p:nvPr/>
          </p:nvPicPr>
          <p:blipFill>
            <a:blip r:embed="rId10"/>
            <a:stretch/>
          </p:blipFill>
          <p:spPr>
            <a:xfrm>
              <a:off x="663677" y="1934616"/>
              <a:ext cx="7551174" cy="3472642"/>
            </a:xfrm>
            <a:prstGeom prst="rect">
              <a:avLst/>
            </a:prstGeom>
            <a:ln>
              <a:noFill/>
            </a:ln>
          </p:spPr>
        </p:pic>
        <p:grpSp>
          <p:nvGrpSpPr>
            <p:cNvPr id="5" name="Group 4">
              <a:extLst>
                <a:ext uri="{FF2B5EF4-FFF2-40B4-BE49-F238E27FC236}">
                  <a16:creationId xmlns:a16="http://schemas.microsoft.com/office/drawing/2014/main" id="{81D2A851-7D6E-B94F-8350-75AF3D2D196E}"/>
                </a:ext>
              </a:extLst>
            </p:cNvPr>
            <p:cNvGrpSpPr/>
            <p:nvPr/>
          </p:nvGrpSpPr>
          <p:grpSpPr>
            <a:xfrm>
              <a:off x="1702736" y="2263623"/>
              <a:ext cx="407237" cy="306705"/>
              <a:chOff x="5264801" y="4098690"/>
              <a:chExt cx="717480" cy="540360"/>
            </a:xfrm>
          </p:grpSpPr>
          <mc:AlternateContent xmlns:mc="http://schemas.openxmlformats.org/markup-compatibility/2006" xmlns:p14="http://schemas.microsoft.com/office/powerpoint/2010/main">
            <mc:Choice Requires="p14">
              <p:contentPart p14:bwMode="auto" r:id="rId11">
                <p14:nvContentPartPr>
                  <p14:cNvPr id="3" name="Ink 2">
                    <a:extLst>
                      <a:ext uri="{FF2B5EF4-FFF2-40B4-BE49-F238E27FC236}">
                        <a16:creationId xmlns:a16="http://schemas.microsoft.com/office/drawing/2014/main" id="{8E1A14B7-EB0F-3B46-BFFD-2FE4BD42BCE3}"/>
                      </a:ext>
                    </a:extLst>
                  </p14:cNvPr>
                  <p14:cNvContentPartPr/>
                  <p14:nvPr/>
                </p14:nvContentPartPr>
                <p14:xfrm>
                  <a:off x="5264801" y="4098690"/>
                  <a:ext cx="717480" cy="540360"/>
                </p14:xfrm>
              </p:contentPart>
            </mc:Choice>
            <mc:Fallback xmlns="">
              <p:pic>
                <p:nvPicPr>
                  <p:cNvPr id="3" name="Ink 2">
                    <a:extLst>
                      <a:ext uri="{FF2B5EF4-FFF2-40B4-BE49-F238E27FC236}">
                        <a16:creationId xmlns:a16="http://schemas.microsoft.com/office/drawing/2014/main" id="{8E1A14B7-EB0F-3B46-BFFD-2FE4BD42BCE3}"/>
                      </a:ext>
                    </a:extLst>
                  </p:cNvPr>
                  <p:cNvPicPr/>
                  <p:nvPr/>
                </p:nvPicPr>
                <p:blipFill>
                  <a:blip r:embed="rId5"/>
                  <a:stretch>
                    <a:fillRect/>
                  </a:stretch>
                </p:blipFill>
                <p:spPr>
                  <a:xfrm>
                    <a:off x="5256561" y="4090445"/>
                    <a:ext cx="733325" cy="55685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 name="Ink 3">
                    <a:extLst>
                      <a:ext uri="{FF2B5EF4-FFF2-40B4-BE49-F238E27FC236}">
                        <a16:creationId xmlns:a16="http://schemas.microsoft.com/office/drawing/2014/main" id="{D4604022-D540-2342-801E-10BD8D39D007}"/>
                      </a:ext>
                    </a:extLst>
                  </p14:cNvPr>
                  <p14:cNvContentPartPr/>
                  <p14:nvPr/>
                </p14:nvContentPartPr>
                <p14:xfrm>
                  <a:off x="5437601" y="4211730"/>
                  <a:ext cx="360" cy="360"/>
                </p14:xfrm>
              </p:contentPart>
            </mc:Choice>
            <mc:Fallback xmlns="">
              <p:pic>
                <p:nvPicPr>
                  <p:cNvPr id="4" name="Ink 3">
                    <a:extLst>
                      <a:ext uri="{FF2B5EF4-FFF2-40B4-BE49-F238E27FC236}">
                        <a16:creationId xmlns:a16="http://schemas.microsoft.com/office/drawing/2014/main" id="{D4604022-D540-2342-801E-10BD8D39D007}"/>
                      </a:ext>
                    </a:extLst>
                  </p:cNvPr>
                  <p:cNvPicPr/>
                  <p:nvPr/>
                </p:nvPicPr>
                <p:blipFill>
                  <a:blip r:embed="rId7"/>
                  <a:stretch>
                    <a:fillRect/>
                  </a:stretch>
                </p:blipFill>
                <p:spPr>
                  <a:xfrm>
                    <a:off x="5432921" y="4207050"/>
                    <a:ext cx="9360" cy="9360"/>
                  </a:xfrm>
                  <a:prstGeom prst="rect">
                    <a:avLst/>
                  </a:prstGeom>
                </p:spPr>
              </p:pic>
            </mc:Fallback>
          </mc:AlternateContent>
        </p:grpSp>
        <p:grpSp>
          <p:nvGrpSpPr>
            <p:cNvPr id="16" name="Group 15">
              <a:extLst>
                <a:ext uri="{FF2B5EF4-FFF2-40B4-BE49-F238E27FC236}">
                  <a16:creationId xmlns:a16="http://schemas.microsoft.com/office/drawing/2014/main" id="{BBF63DEA-E13F-D542-9DE9-EE0210B337C8}"/>
                </a:ext>
              </a:extLst>
            </p:cNvPr>
            <p:cNvGrpSpPr/>
            <p:nvPr/>
          </p:nvGrpSpPr>
          <p:grpSpPr>
            <a:xfrm>
              <a:off x="3619922" y="2295486"/>
              <a:ext cx="1321353" cy="373132"/>
              <a:chOff x="3619922" y="2295486"/>
              <a:chExt cx="1321353" cy="373132"/>
            </a:xfrm>
          </p:grpSpPr>
          <p:sp>
            <p:nvSpPr>
              <p:cNvPr id="6" name="Arc 5">
                <a:extLst>
                  <a:ext uri="{FF2B5EF4-FFF2-40B4-BE49-F238E27FC236}">
                    <a16:creationId xmlns:a16="http://schemas.microsoft.com/office/drawing/2014/main" id="{4EFA25F7-EE06-BB41-B183-AB20FB49FD4C}"/>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0" name="Arc 9">
                <a:extLst>
                  <a:ext uri="{FF2B5EF4-FFF2-40B4-BE49-F238E27FC236}">
                    <a16:creationId xmlns:a16="http://schemas.microsoft.com/office/drawing/2014/main" id="{74B844FD-9429-E54A-950B-E644CAC993F8}"/>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mc:AlternateContent xmlns:mc="http://schemas.openxmlformats.org/markup-compatibility/2006">
          <mc:Choice xmlns:p14="http://schemas.microsoft.com/office/powerpoint/2010/main" Requires="p14">
            <p:contentPart p14:bwMode="auto" r:id="rId13">
              <p14:nvContentPartPr>
                <p14:cNvPr id="7" name="Ink 6">
                  <a:extLst>
                    <a:ext uri="{FF2B5EF4-FFF2-40B4-BE49-F238E27FC236}">
                      <a16:creationId xmlns:a16="http://schemas.microsoft.com/office/drawing/2014/main" id="{B4A9CD91-CC4D-BF47-AA2D-F84C482FE9FB}"/>
                    </a:ext>
                  </a:extLst>
                </p14:cNvPr>
                <p14:cNvContentPartPr/>
                <p14:nvPr/>
              </p14:nvContentPartPr>
              <p14:xfrm>
                <a:off x="4275586" y="2161553"/>
                <a:ext cx="706681" cy="306291"/>
              </p14:xfrm>
            </p:contentPart>
          </mc:Choice>
          <mc:Fallback>
            <p:pic>
              <p:nvPicPr>
                <p:cNvPr id="7" name="Ink 6">
                  <a:extLst>
                    <a:ext uri="{FF2B5EF4-FFF2-40B4-BE49-F238E27FC236}">
                      <a16:creationId xmlns:a16="http://schemas.microsoft.com/office/drawing/2014/main" id="{B4A9CD91-CC4D-BF47-AA2D-F84C482FE9FB}"/>
                    </a:ext>
                  </a:extLst>
                </p:cNvPr>
                <p:cNvPicPr/>
                <p:nvPr/>
              </p:nvPicPr>
              <p:blipFill>
                <a:blip r:embed="rId14"/>
                <a:stretch>
                  <a:fillRect/>
                </a:stretch>
              </p:blipFill>
              <p:spPr>
                <a:xfrm>
                  <a:off x="4270908" y="2156880"/>
                  <a:ext cx="715676" cy="315278"/>
                </a:xfrm>
                <a:prstGeom prst="rect">
                  <a:avLst/>
                </a:prstGeom>
              </p:spPr>
            </p:pic>
          </mc:Fallback>
        </mc:AlternateContent>
        <p:grpSp>
          <p:nvGrpSpPr>
            <p:cNvPr id="15" name="Group 14">
              <a:extLst>
                <a:ext uri="{FF2B5EF4-FFF2-40B4-BE49-F238E27FC236}">
                  <a16:creationId xmlns:a16="http://schemas.microsoft.com/office/drawing/2014/main" id="{D7E28BA8-71D9-7648-85CF-8D05736428E2}"/>
                </a:ext>
              </a:extLst>
            </p:cNvPr>
            <p:cNvGrpSpPr/>
            <p:nvPr/>
          </p:nvGrpSpPr>
          <p:grpSpPr>
            <a:xfrm>
              <a:off x="881638" y="2364269"/>
              <a:ext cx="1671410" cy="1206332"/>
              <a:chOff x="881638" y="2364269"/>
              <a:chExt cx="1671410" cy="1206332"/>
            </a:xfrm>
          </p:grpSpPr>
          <p:sp>
            <p:nvSpPr>
              <p:cNvPr id="8" name="Arc 7">
                <a:extLst>
                  <a:ext uri="{FF2B5EF4-FFF2-40B4-BE49-F238E27FC236}">
                    <a16:creationId xmlns:a16="http://schemas.microsoft.com/office/drawing/2014/main" id="{2C4DB681-A792-074A-948A-A75EF97A7CA5}"/>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3" name="Arc 12">
                <a:extLst>
                  <a:ext uri="{FF2B5EF4-FFF2-40B4-BE49-F238E27FC236}">
                    <a16:creationId xmlns:a16="http://schemas.microsoft.com/office/drawing/2014/main" id="{61E02589-3347-6942-8AC4-CEC4ADD677CB}"/>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1" name="Arc 10">
                <a:extLst>
                  <a:ext uri="{FF2B5EF4-FFF2-40B4-BE49-F238E27FC236}">
                    <a16:creationId xmlns:a16="http://schemas.microsoft.com/office/drawing/2014/main" id="{323B0DFE-88B0-BF4F-99DE-3ECFB3D641A8}"/>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7" name="Arc 16">
                <a:extLst>
                  <a:ext uri="{FF2B5EF4-FFF2-40B4-BE49-F238E27FC236}">
                    <a16:creationId xmlns:a16="http://schemas.microsoft.com/office/drawing/2014/main" id="{DB321767-ABB4-A644-94E5-4185008F895B}"/>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8" name="Arc 17">
                <a:extLst>
                  <a:ext uri="{FF2B5EF4-FFF2-40B4-BE49-F238E27FC236}">
                    <a16:creationId xmlns:a16="http://schemas.microsoft.com/office/drawing/2014/main" id="{7952A2CA-E3AA-274D-9561-A7D918946671}"/>
                  </a:ext>
                </a:extLst>
              </p:cNvPr>
              <p:cNvSpPr/>
              <p:nvPr/>
            </p:nvSpPr>
            <p:spPr>
              <a:xfrm rot="15764983">
                <a:off x="1114177" y="2131730"/>
                <a:ext cx="1206332" cy="167141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p:sp>
          <p:nvSpPr>
            <p:cNvPr id="12" name="Oval 11">
              <a:extLst>
                <a:ext uri="{FF2B5EF4-FFF2-40B4-BE49-F238E27FC236}">
                  <a16:creationId xmlns:a16="http://schemas.microsoft.com/office/drawing/2014/main" id="{2F8334FC-AF0C-2847-8E85-C52E30E8E187}"/>
                </a:ext>
              </a:extLst>
            </p:cNvPr>
            <p:cNvSpPr/>
            <p:nvPr/>
          </p:nvSpPr>
          <p:spPr>
            <a:xfrm>
              <a:off x="874495" y="30934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Oval 19">
              <a:extLst>
                <a:ext uri="{FF2B5EF4-FFF2-40B4-BE49-F238E27FC236}">
                  <a16:creationId xmlns:a16="http://schemas.microsoft.com/office/drawing/2014/main" id="{434BD60A-4A58-6B4C-8AA4-DA1F312E38FF}"/>
                </a:ext>
              </a:extLst>
            </p:cNvPr>
            <p:cNvSpPr/>
            <p:nvPr/>
          </p:nvSpPr>
          <p:spPr>
            <a:xfrm>
              <a:off x="1177015" y="305482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Oval 20">
              <a:extLst>
                <a:ext uri="{FF2B5EF4-FFF2-40B4-BE49-F238E27FC236}">
                  <a16:creationId xmlns:a16="http://schemas.microsoft.com/office/drawing/2014/main" id="{2A636410-3CB9-1644-A6B1-6531E5A39DA2}"/>
                </a:ext>
              </a:extLst>
            </p:cNvPr>
            <p:cNvSpPr/>
            <p:nvPr/>
          </p:nvSpPr>
          <p:spPr>
            <a:xfrm>
              <a:off x="1518217" y="29865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Oval 21">
              <a:extLst>
                <a:ext uri="{FF2B5EF4-FFF2-40B4-BE49-F238E27FC236}">
                  <a16:creationId xmlns:a16="http://schemas.microsoft.com/office/drawing/2014/main" id="{C2A9BFC3-7B31-E44B-AC72-2781E3B222A5}"/>
                </a:ext>
              </a:extLst>
            </p:cNvPr>
            <p:cNvSpPr/>
            <p:nvPr/>
          </p:nvSpPr>
          <p:spPr>
            <a:xfrm>
              <a:off x="1886708" y="2950194"/>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Oval 22">
              <a:extLst>
                <a:ext uri="{FF2B5EF4-FFF2-40B4-BE49-F238E27FC236}">
                  <a16:creationId xmlns:a16="http://schemas.microsoft.com/office/drawing/2014/main" id="{B73C9164-86FC-1A4E-826C-6609DB6E0A5A}"/>
                </a:ext>
              </a:extLst>
            </p:cNvPr>
            <p:cNvSpPr/>
            <p:nvPr/>
          </p:nvSpPr>
          <p:spPr>
            <a:xfrm>
              <a:off x="2359827" y="2922898"/>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4" name="Oval 23">
              <a:extLst>
                <a:ext uri="{FF2B5EF4-FFF2-40B4-BE49-F238E27FC236}">
                  <a16:creationId xmlns:a16="http://schemas.microsoft.com/office/drawing/2014/main" id="{2982FE54-101B-014E-A554-E7CB84E48BA7}"/>
                </a:ext>
              </a:extLst>
            </p:cNvPr>
            <p:cNvSpPr/>
            <p:nvPr/>
          </p:nvSpPr>
          <p:spPr>
            <a:xfrm>
              <a:off x="2835224" y="3102592"/>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5" name="Oval 24">
              <a:extLst>
                <a:ext uri="{FF2B5EF4-FFF2-40B4-BE49-F238E27FC236}">
                  <a16:creationId xmlns:a16="http://schemas.microsoft.com/office/drawing/2014/main" id="{18D212D5-3838-B24E-A5B9-B5E8970EA8BA}"/>
                </a:ext>
              </a:extLst>
            </p:cNvPr>
            <p:cNvSpPr/>
            <p:nvPr/>
          </p:nvSpPr>
          <p:spPr>
            <a:xfrm>
              <a:off x="3615425" y="2636296"/>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6" name="Oval 25">
              <a:extLst>
                <a:ext uri="{FF2B5EF4-FFF2-40B4-BE49-F238E27FC236}">
                  <a16:creationId xmlns:a16="http://schemas.microsoft.com/office/drawing/2014/main" id="{2466A926-7084-5C45-8070-C1CABEA6AA76}"/>
                </a:ext>
              </a:extLst>
            </p:cNvPr>
            <p:cNvSpPr/>
            <p:nvPr/>
          </p:nvSpPr>
          <p:spPr>
            <a:xfrm>
              <a:off x="3913401" y="2620375"/>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33" name="Group 32">
              <a:extLst>
                <a:ext uri="{FF2B5EF4-FFF2-40B4-BE49-F238E27FC236}">
                  <a16:creationId xmlns:a16="http://schemas.microsoft.com/office/drawing/2014/main" id="{25E8B49E-4FEC-A448-B407-C9CE3E28E819}"/>
                </a:ext>
              </a:extLst>
            </p:cNvPr>
            <p:cNvGrpSpPr/>
            <p:nvPr/>
          </p:nvGrpSpPr>
          <p:grpSpPr>
            <a:xfrm>
              <a:off x="4877994" y="2383028"/>
              <a:ext cx="1671410" cy="1206332"/>
              <a:chOff x="881638" y="2364269"/>
              <a:chExt cx="1671410" cy="1206332"/>
            </a:xfrm>
          </p:grpSpPr>
          <p:sp>
            <p:nvSpPr>
              <p:cNvPr id="34" name="Arc 33">
                <a:extLst>
                  <a:ext uri="{FF2B5EF4-FFF2-40B4-BE49-F238E27FC236}">
                    <a16:creationId xmlns:a16="http://schemas.microsoft.com/office/drawing/2014/main" id="{746CACB7-A5D6-DD4E-BC56-8DED8DCDC1AE}"/>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5" name="Arc 34">
                <a:extLst>
                  <a:ext uri="{FF2B5EF4-FFF2-40B4-BE49-F238E27FC236}">
                    <a16:creationId xmlns:a16="http://schemas.microsoft.com/office/drawing/2014/main" id="{4FCDC77C-A668-CE49-B1E3-17F11D2F790E}"/>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6" name="Arc 35">
                <a:extLst>
                  <a:ext uri="{FF2B5EF4-FFF2-40B4-BE49-F238E27FC236}">
                    <a16:creationId xmlns:a16="http://schemas.microsoft.com/office/drawing/2014/main" id="{3F983832-522B-4B43-AAC7-8D0A76190F72}"/>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7" name="Arc 36">
                <a:extLst>
                  <a:ext uri="{FF2B5EF4-FFF2-40B4-BE49-F238E27FC236}">
                    <a16:creationId xmlns:a16="http://schemas.microsoft.com/office/drawing/2014/main" id="{E527482B-BE1A-4B48-9883-298E81DE3B36}"/>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8" name="Arc 37">
                <a:extLst>
                  <a:ext uri="{FF2B5EF4-FFF2-40B4-BE49-F238E27FC236}">
                    <a16:creationId xmlns:a16="http://schemas.microsoft.com/office/drawing/2014/main" id="{B57382EB-F411-CC41-A7BF-93A1E7DF3655}"/>
                  </a:ext>
                </a:extLst>
              </p:cNvPr>
              <p:cNvSpPr/>
              <p:nvPr/>
            </p:nvSpPr>
            <p:spPr>
              <a:xfrm rot="15764983">
                <a:off x="1114177" y="2131730"/>
                <a:ext cx="1206332" cy="167141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p:grpSp>
          <p:nvGrpSpPr>
            <p:cNvPr id="39" name="Group 38">
              <a:extLst>
                <a:ext uri="{FF2B5EF4-FFF2-40B4-BE49-F238E27FC236}">
                  <a16:creationId xmlns:a16="http://schemas.microsoft.com/office/drawing/2014/main" id="{CB54313B-F6F5-8F44-8673-C9FF05E805C7}"/>
                </a:ext>
              </a:extLst>
            </p:cNvPr>
            <p:cNvGrpSpPr/>
            <p:nvPr/>
          </p:nvGrpSpPr>
          <p:grpSpPr>
            <a:xfrm>
              <a:off x="5709150" y="2211933"/>
              <a:ext cx="407237" cy="306705"/>
              <a:chOff x="5264801" y="4098690"/>
              <a:chExt cx="717480" cy="540360"/>
            </a:xfrm>
          </p:grpSpPr>
          <mc:AlternateContent xmlns:mc="http://schemas.openxmlformats.org/markup-compatibility/2006" xmlns:p14="http://schemas.microsoft.com/office/powerpoint/2010/main">
            <mc:Choice Requires="p14">
              <p:contentPart p14:bwMode="auto" r:id="rId15">
                <p14:nvContentPartPr>
                  <p14:cNvPr id="40" name="Ink 39">
                    <a:extLst>
                      <a:ext uri="{FF2B5EF4-FFF2-40B4-BE49-F238E27FC236}">
                        <a16:creationId xmlns:a16="http://schemas.microsoft.com/office/drawing/2014/main" id="{6A5BC280-A752-0448-95EF-5AF81FEABD01}"/>
                      </a:ext>
                    </a:extLst>
                  </p14:cNvPr>
                  <p14:cNvContentPartPr/>
                  <p14:nvPr/>
                </p14:nvContentPartPr>
                <p14:xfrm>
                  <a:off x="5264801" y="4098690"/>
                  <a:ext cx="717480" cy="540360"/>
                </p14:xfrm>
              </p:contentPart>
            </mc:Choice>
            <mc:Fallback xmlns="">
              <p:pic>
                <p:nvPicPr>
                  <p:cNvPr id="40" name="Ink 39">
                    <a:extLst>
                      <a:ext uri="{FF2B5EF4-FFF2-40B4-BE49-F238E27FC236}">
                        <a16:creationId xmlns:a16="http://schemas.microsoft.com/office/drawing/2014/main" id="{6A5BC280-A752-0448-95EF-5AF81FEABD01}"/>
                      </a:ext>
                    </a:extLst>
                  </p:cNvPr>
                  <p:cNvPicPr/>
                  <p:nvPr/>
                </p:nvPicPr>
                <p:blipFill>
                  <a:blip r:embed="rId5"/>
                  <a:stretch>
                    <a:fillRect/>
                  </a:stretch>
                </p:blipFill>
                <p:spPr>
                  <a:xfrm>
                    <a:off x="5256561" y="4090445"/>
                    <a:ext cx="733325" cy="55685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1" name="Ink 40">
                    <a:extLst>
                      <a:ext uri="{FF2B5EF4-FFF2-40B4-BE49-F238E27FC236}">
                        <a16:creationId xmlns:a16="http://schemas.microsoft.com/office/drawing/2014/main" id="{9A72B741-12DB-6345-98B2-C4818030C1D5}"/>
                      </a:ext>
                    </a:extLst>
                  </p14:cNvPr>
                  <p14:cNvContentPartPr/>
                  <p14:nvPr/>
                </p14:nvContentPartPr>
                <p14:xfrm>
                  <a:off x="5437601" y="4211730"/>
                  <a:ext cx="360" cy="360"/>
                </p14:xfrm>
              </p:contentPart>
            </mc:Choice>
            <mc:Fallback xmlns="">
              <p:pic>
                <p:nvPicPr>
                  <p:cNvPr id="41" name="Ink 40">
                    <a:extLst>
                      <a:ext uri="{FF2B5EF4-FFF2-40B4-BE49-F238E27FC236}">
                        <a16:creationId xmlns:a16="http://schemas.microsoft.com/office/drawing/2014/main" id="{9A72B741-12DB-6345-98B2-C4818030C1D5}"/>
                      </a:ext>
                    </a:extLst>
                  </p:cNvPr>
                  <p:cNvPicPr/>
                  <p:nvPr/>
                </p:nvPicPr>
                <p:blipFill>
                  <a:blip r:embed="rId7"/>
                  <a:stretch>
                    <a:fillRect/>
                  </a:stretch>
                </p:blipFill>
                <p:spPr>
                  <a:xfrm>
                    <a:off x="5432921" y="4207050"/>
                    <a:ext cx="9360" cy="9360"/>
                  </a:xfrm>
                  <a:prstGeom prst="rect">
                    <a:avLst/>
                  </a:prstGeom>
                </p:spPr>
              </p:pic>
            </mc:Fallback>
          </mc:AlternateContent>
        </p:grpSp>
        <p:grpSp>
          <p:nvGrpSpPr>
            <p:cNvPr id="43" name="Group 42">
              <a:extLst>
                <a:ext uri="{FF2B5EF4-FFF2-40B4-BE49-F238E27FC236}">
                  <a16:creationId xmlns:a16="http://schemas.microsoft.com/office/drawing/2014/main" id="{37FA4253-D791-A948-A23B-6EEFCA7332EB}"/>
                </a:ext>
              </a:extLst>
            </p:cNvPr>
            <p:cNvGrpSpPr/>
            <p:nvPr/>
          </p:nvGrpSpPr>
          <p:grpSpPr>
            <a:xfrm>
              <a:off x="7570088" y="2325684"/>
              <a:ext cx="1321353" cy="373132"/>
              <a:chOff x="3619922" y="2295486"/>
              <a:chExt cx="1321353" cy="373132"/>
            </a:xfrm>
          </p:grpSpPr>
          <p:sp>
            <p:nvSpPr>
              <p:cNvPr id="47" name="Arc 46">
                <a:extLst>
                  <a:ext uri="{FF2B5EF4-FFF2-40B4-BE49-F238E27FC236}">
                    <a16:creationId xmlns:a16="http://schemas.microsoft.com/office/drawing/2014/main" id="{3E76F8DB-3452-8940-84C9-ABD6F18134E1}"/>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48" name="Arc 47">
                <a:extLst>
                  <a:ext uri="{FF2B5EF4-FFF2-40B4-BE49-F238E27FC236}">
                    <a16:creationId xmlns:a16="http://schemas.microsoft.com/office/drawing/2014/main" id="{E8916284-C5F1-D245-BDD1-314E9679EC96}"/>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p:grpSp>
          <p:nvGrpSpPr>
            <p:cNvPr id="50" name="Group 49">
              <a:extLst>
                <a:ext uri="{FF2B5EF4-FFF2-40B4-BE49-F238E27FC236}">
                  <a16:creationId xmlns:a16="http://schemas.microsoft.com/office/drawing/2014/main" id="{05CCDECD-A414-0443-AD66-4B360C4612E2}"/>
                </a:ext>
              </a:extLst>
            </p:cNvPr>
            <p:cNvGrpSpPr/>
            <p:nvPr/>
          </p:nvGrpSpPr>
          <p:grpSpPr>
            <a:xfrm>
              <a:off x="2830520" y="1588766"/>
              <a:ext cx="407237" cy="306705"/>
              <a:chOff x="5264801" y="4098690"/>
              <a:chExt cx="717480" cy="540360"/>
            </a:xfrm>
          </p:grpSpPr>
          <mc:AlternateContent xmlns:mc="http://schemas.openxmlformats.org/markup-compatibility/2006" xmlns:p14="http://schemas.microsoft.com/office/powerpoint/2010/main">
            <mc:Choice Requires="p14">
              <p:contentPart p14:bwMode="auto" r:id="rId17">
                <p14:nvContentPartPr>
                  <p14:cNvPr id="51" name="Ink 50">
                    <a:extLst>
                      <a:ext uri="{FF2B5EF4-FFF2-40B4-BE49-F238E27FC236}">
                        <a16:creationId xmlns:a16="http://schemas.microsoft.com/office/drawing/2014/main" id="{64D63588-CA15-9949-866F-93F8178D5530}"/>
                      </a:ext>
                    </a:extLst>
                  </p14:cNvPr>
                  <p14:cNvContentPartPr/>
                  <p14:nvPr/>
                </p14:nvContentPartPr>
                <p14:xfrm>
                  <a:off x="5264801" y="4098690"/>
                  <a:ext cx="717480" cy="540360"/>
                </p14:xfrm>
              </p:contentPart>
            </mc:Choice>
            <mc:Fallback xmlns="">
              <p:pic>
                <p:nvPicPr>
                  <p:cNvPr id="51" name="Ink 50">
                    <a:extLst>
                      <a:ext uri="{FF2B5EF4-FFF2-40B4-BE49-F238E27FC236}">
                        <a16:creationId xmlns:a16="http://schemas.microsoft.com/office/drawing/2014/main" id="{64D63588-CA15-9949-866F-93F8178D5530}"/>
                      </a:ext>
                    </a:extLst>
                  </p:cNvPr>
                  <p:cNvPicPr/>
                  <p:nvPr/>
                </p:nvPicPr>
                <p:blipFill>
                  <a:blip r:embed="rId5"/>
                  <a:stretch>
                    <a:fillRect/>
                  </a:stretch>
                </p:blipFill>
                <p:spPr>
                  <a:xfrm>
                    <a:off x="5256561" y="4090445"/>
                    <a:ext cx="733325" cy="55685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52" name="Ink 51">
                    <a:extLst>
                      <a:ext uri="{FF2B5EF4-FFF2-40B4-BE49-F238E27FC236}">
                        <a16:creationId xmlns:a16="http://schemas.microsoft.com/office/drawing/2014/main" id="{F9ACD969-D5C9-BD48-85B3-347E13D74B70}"/>
                      </a:ext>
                    </a:extLst>
                  </p14:cNvPr>
                  <p14:cNvContentPartPr/>
                  <p14:nvPr/>
                </p14:nvContentPartPr>
                <p14:xfrm>
                  <a:off x="5437601" y="4211730"/>
                  <a:ext cx="360" cy="360"/>
                </p14:xfrm>
              </p:contentPart>
            </mc:Choice>
            <mc:Fallback xmlns="">
              <p:pic>
                <p:nvPicPr>
                  <p:cNvPr id="52" name="Ink 51">
                    <a:extLst>
                      <a:ext uri="{FF2B5EF4-FFF2-40B4-BE49-F238E27FC236}">
                        <a16:creationId xmlns:a16="http://schemas.microsoft.com/office/drawing/2014/main" id="{F9ACD969-D5C9-BD48-85B3-347E13D74B70}"/>
                      </a:ext>
                    </a:extLst>
                  </p:cNvPr>
                  <p:cNvPicPr/>
                  <p:nvPr/>
                </p:nvPicPr>
                <p:blipFill>
                  <a:blip r:embed="rId7"/>
                  <a:stretch>
                    <a:fillRect/>
                  </a:stretch>
                </p:blipFill>
                <p:spPr>
                  <a:xfrm>
                    <a:off x="5432921" y="4207050"/>
                    <a:ext cx="9360" cy="93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9">
              <p14:nvContentPartPr>
                <p14:cNvPr id="53" name="Ink 52">
                  <a:extLst>
                    <a:ext uri="{FF2B5EF4-FFF2-40B4-BE49-F238E27FC236}">
                      <a16:creationId xmlns:a16="http://schemas.microsoft.com/office/drawing/2014/main" id="{8CE0FB03-505C-834C-8209-7BC35E48E7F3}"/>
                    </a:ext>
                  </a:extLst>
                </p14:cNvPr>
                <p14:cNvContentPartPr/>
                <p14:nvPr/>
              </p14:nvContentPartPr>
              <p14:xfrm>
                <a:off x="3352811" y="1556279"/>
                <a:ext cx="706681" cy="306291"/>
              </p14:xfrm>
            </p:contentPart>
          </mc:Choice>
          <mc:Fallback>
            <p:pic>
              <p:nvPicPr>
                <p:cNvPr id="53" name="Ink 52">
                  <a:extLst>
                    <a:ext uri="{FF2B5EF4-FFF2-40B4-BE49-F238E27FC236}">
                      <a16:creationId xmlns:a16="http://schemas.microsoft.com/office/drawing/2014/main" id="{8CE0FB03-505C-834C-8209-7BC35E48E7F3}"/>
                    </a:ext>
                  </a:extLst>
                </p:cNvPr>
                <p:cNvPicPr/>
                <p:nvPr/>
              </p:nvPicPr>
              <p:blipFill>
                <a:blip r:embed="rId14"/>
                <a:stretch>
                  <a:fillRect/>
                </a:stretch>
              </p:blipFill>
              <p:spPr>
                <a:xfrm>
                  <a:off x="3348133" y="1551606"/>
                  <a:ext cx="715676" cy="315278"/>
                </a:xfrm>
                <a:prstGeom prst="rect">
                  <a:avLst/>
                </a:prstGeom>
              </p:spPr>
            </p:pic>
          </mc:Fallback>
        </mc:AlternateContent>
        <p:sp>
          <p:nvSpPr>
            <p:cNvPr id="54" name="Arc 53">
              <a:extLst>
                <a:ext uri="{FF2B5EF4-FFF2-40B4-BE49-F238E27FC236}">
                  <a16:creationId xmlns:a16="http://schemas.microsoft.com/office/drawing/2014/main" id="{E70A415B-CD33-5D45-ACEC-8CE8CB2DDE58}"/>
                </a:ext>
              </a:extLst>
            </p:cNvPr>
            <p:cNvSpPr/>
            <p:nvPr/>
          </p:nvSpPr>
          <p:spPr>
            <a:xfrm rot="2430807">
              <a:off x="2992682" y="1816039"/>
              <a:ext cx="343276" cy="490234"/>
            </a:xfrm>
            <a:prstGeom prst="arc">
              <a:avLst/>
            </a:prstGeom>
            <a:ln>
              <a:head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55" name="Oval 54">
              <a:extLst>
                <a:ext uri="{FF2B5EF4-FFF2-40B4-BE49-F238E27FC236}">
                  <a16:creationId xmlns:a16="http://schemas.microsoft.com/office/drawing/2014/main" id="{25BA15C1-7B5B-E84C-B6DB-F091B752191D}"/>
                </a:ext>
              </a:extLst>
            </p:cNvPr>
            <p:cNvSpPr/>
            <p:nvPr/>
          </p:nvSpPr>
          <p:spPr>
            <a:xfrm>
              <a:off x="3201757" y="218780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56" name="Group 55">
              <a:extLst>
                <a:ext uri="{FF2B5EF4-FFF2-40B4-BE49-F238E27FC236}">
                  <a16:creationId xmlns:a16="http://schemas.microsoft.com/office/drawing/2014/main" id="{087E8042-D278-E847-96BE-7625FAF59447}"/>
                </a:ext>
              </a:extLst>
            </p:cNvPr>
            <p:cNvGrpSpPr/>
            <p:nvPr/>
          </p:nvGrpSpPr>
          <p:grpSpPr>
            <a:xfrm>
              <a:off x="6613453" y="1604171"/>
              <a:ext cx="407237" cy="306705"/>
              <a:chOff x="5264801" y="4098690"/>
              <a:chExt cx="717480" cy="540360"/>
            </a:xfrm>
          </p:grpSpPr>
          <mc:AlternateContent xmlns:mc="http://schemas.openxmlformats.org/markup-compatibility/2006" xmlns:p14="http://schemas.microsoft.com/office/powerpoint/2010/main">
            <mc:Choice Requires="p14">
              <p:contentPart p14:bwMode="auto" r:id="rId20">
                <p14:nvContentPartPr>
                  <p14:cNvPr id="57" name="Ink 56">
                    <a:extLst>
                      <a:ext uri="{FF2B5EF4-FFF2-40B4-BE49-F238E27FC236}">
                        <a16:creationId xmlns:a16="http://schemas.microsoft.com/office/drawing/2014/main" id="{885442B8-A994-D642-BDD6-95FC78F9B24E}"/>
                      </a:ext>
                    </a:extLst>
                  </p14:cNvPr>
                  <p14:cNvContentPartPr/>
                  <p14:nvPr/>
                </p14:nvContentPartPr>
                <p14:xfrm>
                  <a:off x="5264801" y="4098690"/>
                  <a:ext cx="717480" cy="540360"/>
                </p14:xfrm>
              </p:contentPart>
            </mc:Choice>
            <mc:Fallback xmlns="">
              <p:pic>
                <p:nvPicPr>
                  <p:cNvPr id="57" name="Ink 56">
                    <a:extLst>
                      <a:ext uri="{FF2B5EF4-FFF2-40B4-BE49-F238E27FC236}">
                        <a16:creationId xmlns:a16="http://schemas.microsoft.com/office/drawing/2014/main" id="{885442B8-A994-D642-BDD6-95FC78F9B24E}"/>
                      </a:ext>
                    </a:extLst>
                  </p:cNvPr>
                  <p:cNvPicPr/>
                  <p:nvPr/>
                </p:nvPicPr>
                <p:blipFill>
                  <a:blip r:embed="rId5"/>
                  <a:stretch>
                    <a:fillRect/>
                  </a:stretch>
                </p:blipFill>
                <p:spPr>
                  <a:xfrm>
                    <a:off x="5256561" y="4090445"/>
                    <a:ext cx="733325" cy="55685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58" name="Ink 57">
                    <a:extLst>
                      <a:ext uri="{FF2B5EF4-FFF2-40B4-BE49-F238E27FC236}">
                        <a16:creationId xmlns:a16="http://schemas.microsoft.com/office/drawing/2014/main" id="{573A8F24-1F60-B44E-9BFB-8BAAA158E506}"/>
                      </a:ext>
                    </a:extLst>
                  </p14:cNvPr>
                  <p14:cNvContentPartPr/>
                  <p14:nvPr/>
                </p14:nvContentPartPr>
                <p14:xfrm>
                  <a:off x="5437601" y="4211730"/>
                  <a:ext cx="360" cy="360"/>
                </p14:xfrm>
              </p:contentPart>
            </mc:Choice>
            <mc:Fallback xmlns="">
              <p:pic>
                <p:nvPicPr>
                  <p:cNvPr id="58" name="Ink 57">
                    <a:extLst>
                      <a:ext uri="{FF2B5EF4-FFF2-40B4-BE49-F238E27FC236}">
                        <a16:creationId xmlns:a16="http://schemas.microsoft.com/office/drawing/2014/main" id="{573A8F24-1F60-B44E-9BFB-8BAAA158E506}"/>
                      </a:ext>
                    </a:extLst>
                  </p:cNvPr>
                  <p:cNvPicPr/>
                  <p:nvPr/>
                </p:nvPicPr>
                <p:blipFill>
                  <a:blip r:embed="rId7"/>
                  <a:stretch>
                    <a:fillRect/>
                  </a:stretch>
                </p:blipFill>
                <p:spPr>
                  <a:xfrm>
                    <a:off x="5432921" y="4207050"/>
                    <a:ext cx="9360" cy="93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2">
              <p14:nvContentPartPr>
                <p14:cNvPr id="59" name="Ink 58">
                  <a:extLst>
                    <a:ext uri="{FF2B5EF4-FFF2-40B4-BE49-F238E27FC236}">
                      <a16:creationId xmlns:a16="http://schemas.microsoft.com/office/drawing/2014/main" id="{1C1DCDB0-5E82-9C47-8C66-22F41867C00B}"/>
                    </a:ext>
                  </a:extLst>
                </p14:cNvPr>
                <p14:cNvContentPartPr/>
                <p14:nvPr/>
              </p14:nvContentPartPr>
              <p14:xfrm>
                <a:off x="7135744" y="1571684"/>
                <a:ext cx="706681" cy="306291"/>
              </p14:xfrm>
            </p:contentPart>
          </mc:Choice>
          <mc:Fallback>
            <p:pic>
              <p:nvPicPr>
                <p:cNvPr id="59" name="Ink 58">
                  <a:extLst>
                    <a:ext uri="{FF2B5EF4-FFF2-40B4-BE49-F238E27FC236}">
                      <a16:creationId xmlns:a16="http://schemas.microsoft.com/office/drawing/2014/main" id="{1C1DCDB0-5E82-9C47-8C66-22F41867C00B}"/>
                    </a:ext>
                  </a:extLst>
                </p:cNvPr>
                <p:cNvPicPr/>
                <p:nvPr/>
              </p:nvPicPr>
              <p:blipFill>
                <a:blip r:embed="rId14"/>
                <a:stretch>
                  <a:fillRect/>
                </a:stretch>
              </p:blipFill>
              <p:spPr>
                <a:xfrm>
                  <a:off x="7131066" y="1567011"/>
                  <a:ext cx="715676" cy="315278"/>
                </a:xfrm>
                <a:prstGeom prst="rect">
                  <a:avLst/>
                </a:prstGeom>
              </p:spPr>
            </p:pic>
          </mc:Fallback>
        </mc:AlternateContent>
        <p:sp>
          <p:nvSpPr>
            <p:cNvPr id="60" name="Arc 59">
              <a:extLst>
                <a:ext uri="{FF2B5EF4-FFF2-40B4-BE49-F238E27FC236}">
                  <a16:creationId xmlns:a16="http://schemas.microsoft.com/office/drawing/2014/main" id="{2A5B1F0A-C3AC-E04E-ABC6-9148C5B4F6EA}"/>
                </a:ext>
              </a:extLst>
            </p:cNvPr>
            <p:cNvSpPr/>
            <p:nvPr/>
          </p:nvSpPr>
          <p:spPr>
            <a:xfrm rot="2430807">
              <a:off x="6775615" y="1831444"/>
              <a:ext cx="343276" cy="490234"/>
            </a:xfrm>
            <a:prstGeom prst="arc">
              <a:avLst/>
            </a:prstGeom>
            <a:ln>
              <a:head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70" name="Oval 69">
              <a:extLst>
                <a:ext uri="{FF2B5EF4-FFF2-40B4-BE49-F238E27FC236}">
                  <a16:creationId xmlns:a16="http://schemas.microsoft.com/office/drawing/2014/main" id="{D494FB04-3043-254D-ADF1-0340FFE097B1}"/>
                </a:ext>
              </a:extLst>
            </p:cNvPr>
            <p:cNvSpPr/>
            <p:nvPr/>
          </p:nvSpPr>
          <p:spPr>
            <a:xfrm>
              <a:off x="4832542" y="3097844"/>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1" name="Oval 70">
              <a:extLst>
                <a:ext uri="{FF2B5EF4-FFF2-40B4-BE49-F238E27FC236}">
                  <a16:creationId xmlns:a16="http://schemas.microsoft.com/office/drawing/2014/main" id="{98F28294-77AC-CC48-8AC6-113AA60B8537}"/>
                </a:ext>
              </a:extLst>
            </p:cNvPr>
            <p:cNvSpPr/>
            <p:nvPr/>
          </p:nvSpPr>
          <p:spPr>
            <a:xfrm>
              <a:off x="5135062" y="3059172"/>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2" name="Oval 71">
              <a:extLst>
                <a:ext uri="{FF2B5EF4-FFF2-40B4-BE49-F238E27FC236}">
                  <a16:creationId xmlns:a16="http://schemas.microsoft.com/office/drawing/2014/main" id="{C3BCDD2C-12E9-E849-94CD-6EA0B08CB392}"/>
                </a:ext>
              </a:extLst>
            </p:cNvPr>
            <p:cNvSpPr/>
            <p:nvPr/>
          </p:nvSpPr>
          <p:spPr>
            <a:xfrm>
              <a:off x="5476264" y="2990944"/>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3" name="Oval 72">
              <a:extLst>
                <a:ext uri="{FF2B5EF4-FFF2-40B4-BE49-F238E27FC236}">
                  <a16:creationId xmlns:a16="http://schemas.microsoft.com/office/drawing/2014/main" id="{2690E04B-0418-3F46-A220-13046DFEA566}"/>
                </a:ext>
              </a:extLst>
            </p:cNvPr>
            <p:cNvSpPr/>
            <p:nvPr/>
          </p:nvSpPr>
          <p:spPr>
            <a:xfrm>
              <a:off x="5844755" y="2954545"/>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4" name="Oval 73">
              <a:extLst>
                <a:ext uri="{FF2B5EF4-FFF2-40B4-BE49-F238E27FC236}">
                  <a16:creationId xmlns:a16="http://schemas.microsoft.com/office/drawing/2014/main" id="{2EC2564E-9A37-2A45-BA70-6995ECF8E43C}"/>
                </a:ext>
              </a:extLst>
            </p:cNvPr>
            <p:cNvSpPr/>
            <p:nvPr/>
          </p:nvSpPr>
          <p:spPr>
            <a:xfrm>
              <a:off x="6317874" y="2927249"/>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5" name="Oval 74">
              <a:extLst>
                <a:ext uri="{FF2B5EF4-FFF2-40B4-BE49-F238E27FC236}">
                  <a16:creationId xmlns:a16="http://schemas.microsoft.com/office/drawing/2014/main" id="{86A56B59-2F6E-3241-93F4-6AD8E76235C4}"/>
                </a:ext>
              </a:extLst>
            </p:cNvPr>
            <p:cNvSpPr/>
            <p:nvPr/>
          </p:nvSpPr>
          <p:spPr>
            <a:xfrm>
              <a:off x="6793271" y="310694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6" name="Oval 75">
              <a:extLst>
                <a:ext uri="{FF2B5EF4-FFF2-40B4-BE49-F238E27FC236}">
                  <a16:creationId xmlns:a16="http://schemas.microsoft.com/office/drawing/2014/main" id="{C787A324-7563-4142-9F79-E2EE5EFBF518}"/>
                </a:ext>
              </a:extLst>
            </p:cNvPr>
            <p:cNvSpPr/>
            <p:nvPr/>
          </p:nvSpPr>
          <p:spPr>
            <a:xfrm>
              <a:off x="7573472" y="2640647"/>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7" name="Oval 76">
              <a:extLst>
                <a:ext uri="{FF2B5EF4-FFF2-40B4-BE49-F238E27FC236}">
                  <a16:creationId xmlns:a16="http://schemas.microsoft.com/office/drawing/2014/main" id="{6DA7AA04-A9E5-D24D-90D0-E2BAA042D421}"/>
                </a:ext>
              </a:extLst>
            </p:cNvPr>
            <p:cNvSpPr/>
            <p:nvPr/>
          </p:nvSpPr>
          <p:spPr>
            <a:xfrm>
              <a:off x="7871448" y="2624726"/>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8" name="Oval 77">
              <a:extLst>
                <a:ext uri="{FF2B5EF4-FFF2-40B4-BE49-F238E27FC236}">
                  <a16:creationId xmlns:a16="http://schemas.microsoft.com/office/drawing/2014/main" id="{AC2BD392-481F-4C4B-90E5-82B1A6AF0EA2}"/>
                </a:ext>
              </a:extLst>
            </p:cNvPr>
            <p:cNvSpPr/>
            <p:nvPr/>
          </p:nvSpPr>
          <p:spPr>
            <a:xfrm>
              <a:off x="7159804" y="2192152"/>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spTree>
  </p:cSld>
  <p:clrMapOvr>
    <a:masterClrMapping/>
  </p:clrMapOvr>
  <p:transition spd="slow">
    <p:wipe dir="r"/>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Shape 1"/>
          <p:cNvSpPr txBox="1"/>
          <p:nvPr/>
        </p:nvSpPr>
        <p:spPr>
          <a:xfrm>
            <a:off x="1260000" y="152280"/>
            <a:ext cx="7200000" cy="451800"/>
          </a:xfrm>
          <a:prstGeom prst="rect">
            <a:avLst/>
          </a:prstGeom>
          <a:noFill/>
          <a:ln>
            <a:noFill/>
          </a:ln>
        </p:spPr>
        <p:txBody>
          <a:bodyPr lIns="90000" tIns="46800" rIns="90000" bIns="46800">
            <a:spAutoFit/>
          </a:bodyPr>
          <a:lstStyle/>
          <a:p>
            <a:r>
              <a:rPr lang="en-US" sz="1100" b="0" strike="noStrike" spc="-1">
                <a:solidFill>
                  <a:srgbClr val="000000"/>
                </a:solidFill>
                <a:latin typeface="Arial"/>
              </a:rPr>
              <a:t>Evaluating the contribution of dispersal to community structure in Neotropical passerine birds</a:t>
            </a:r>
          </a:p>
        </p:txBody>
      </p:sp>
      <mc:AlternateContent xmlns:mc="http://schemas.openxmlformats.org/markup-compatibility/2006" xmlns:p14="http://schemas.microsoft.com/office/powerpoint/2010/main">
        <mc:Choice Requires="p14">
          <p:contentPart p14:bwMode="auto" r:id="rId3">
            <p14:nvContentPartPr>
              <p14:cNvPr id="49" name="Ink 48">
                <a:extLst>
                  <a:ext uri="{FF2B5EF4-FFF2-40B4-BE49-F238E27FC236}">
                    <a16:creationId xmlns:a16="http://schemas.microsoft.com/office/drawing/2014/main" id="{05B8C6F6-F81D-BC49-BEF9-3128094A6898}"/>
                  </a:ext>
                </a:extLst>
              </p14:cNvPr>
              <p14:cNvContentPartPr/>
              <p14:nvPr/>
            </p14:nvContentPartPr>
            <p14:xfrm>
              <a:off x="8247862" y="2205863"/>
              <a:ext cx="706681" cy="306291"/>
            </p14:xfrm>
          </p:contentPart>
        </mc:Choice>
        <mc:Fallback xmlns="">
          <p:pic>
            <p:nvPicPr>
              <p:cNvPr id="49" name="Ink 48">
                <a:extLst>
                  <a:ext uri="{FF2B5EF4-FFF2-40B4-BE49-F238E27FC236}">
                    <a16:creationId xmlns:a16="http://schemas.microsoft.com/office/drawing/2014/main" id="{05B8C6F6-F81D-BC49-BEF9-3128094A6898}"/>
                  </a:ext>
                </a:extLst>
              </p:cNvPr>
              <p:cNvPicPr/>
              <p:nvPr/>
            </p:nvPicPr>
            <p:blipFill>
              <a:blip r:embed="rId9"/>
              <a:stretch>
                <a:fillRect/>
              </a:stretch>
            </p:blipFill>
            <p:spPr>
              <a:xfrm>
                <a:off x="8243184" y="2201184"/>
                <a:ext cx="715676" cy="315649"/>
              </a:xfrm>
              <a:prstGeom prst="rect">
                <a:avLst/>
              </a:prstGeom>
            </p:spPr>
          </p:pic>
        </mc:Fallback>
      </mc:AlternateContent>
      <p:grpSp>
        <p:nvGrpSpPr>
          <p:cNvPr id="14" name="Group 13">
            <a:extLst>
              <a:ext uri="{FF2B5EF4-FFF2-40B4-BE49-F238E27FC236}">
                <a16:creationId xmlns:a16="http://schemas.microsoft.com/office/drawing/2014/main" id="{1436B260-3979-E144-B243-62D292CA9530}"/>
              </a:ext>
            </a:extLst>
          </p:cNvPr>
          <p:cNvGrpSpPr/>
          <p:nvPr/>
        </p:nvGrpSpPr>
        <p:grpSpPr>
          <a:xfrm>
            <a:off x="663677" y="1601492"/>
            <a:ext cx="8227764" cy="3805766"/>
            <a:chOff x="663677" y="1601492"/>
            <a:chExt cx="8227764" cy="3805766"/>
          </a:xfrm>
        </p:grpSpPr>
        <p:pic>
          <p:nvPicPr>
            <p:cNvPr id="46" name="Main graphic"/>
            <p:cNvPicPr/>
            <p:nvPr/>
          </p:nvPicPr>
          <p:blipFill>
            <a:blip r:embed="rId10"/>
            <a:stretch/>
          </p:blipFill>
          <p:spPr>
            <a:xfrm>
              <a:off x="663677" y="1934616"/>
              <a:ext cx="7551174" cy="3472642"/>
            </a:xfrm>
            <a:prstGeom prst="rect">
              <a:avLst/>
            </a:prstGeom>
            <a:ln>
              <a:noFill/>
            </a:ln>
          </p:spPr>
        </p:pic>
        <p:grpSp>
          <p:nvGrpSpPr>
            <p:cNvPr id="5" name="Group 4">
              <a:extLst>
                <a:ext uri="{FF2B5EF4-FFF2-40B4-BE49-F238E27FC236}">
                  <a16:creationId xmlns:a16="http://schemas.microsoft.com/office/drawing/2014/main" id="{81D2A851-7D6E-B94F-8350-75AF3D2D196E}"/>
                </a:ext>
              </a:extLst>
            </p:cNvPr>
            <p:cNvGrpSpPr/>
            <p:nvPr/>
          </p:nvGrpSpPr>
          <p:grpSpPr>
            <a:xfrm>
              <a:off x="1533295" y="1969389"/>
              <a:ext cx="3036232" cy="1219794"/>
              <a:chOff x="5437601" y="2063028"/>
              <a:chExt cx="5349307" cy="2149062"/>
            </a:xfrm>
          </p:grpSpPr>
          <mc:AlternateContent xmlns:mc="http://schemas.openxmlformats.org/markup-compatibility/2006" xmlns:p14="http://schemas.microsoft.com/office/powerpoint/2010/main">
            <mc:Choice Requires="p14">
              <p:contentPart p14:bwMode="auto" r:id="rId11">
                <p14:nvContentPartPr>
                  <p14:cNvPr id="3" name="Ink 2">
                    <a:extLst>
                      <a:ext uri="{FF2B5EF4-FFF2-40B4-BE49-F238E27FC236}">
                        <a16:creationId xmlns:a16="http://schemas.microsoft.com/office/drawing/2014/main" id="{8E1A14B7-EB0F-3B46-BFFD-2FE4BD42BCE3}"/>
                      </a:ext>
                    </a:extLst>
                  </p14:cNvPr>
                  <p14:cNvContentPartPr/>
                  <p14:nvPr/>
                </p14:nvContentPartPr>
                <p14:xfrm>
                  <a:off x="10069428" y="2063028"/>
                  <a:ext cx="717480" cy="540360"/>
                </p14:xfrm>
              </p:contentPart>
            </mc:Choice>
            <mc:Fallback xmlns="">
              <p:pic>
                <p:nvPicPr>
                  <p:cNvPr id="3" name="Ink 2">
                    <a:extLst>
                      <a:ext uri="{FF2B5EF4-FFF2-40B4-BE49-F238E27FC236}">
                        <a16:creationId xmlns:a16="http://schemas.microsoft.com/office/drawing/2014/main" id="{8E1A14B7-EB0F-3B46-BFFD-2FE4BD42BCE3}"/>
                      </a:ext>
                    </a:extLst>
                  </p:cNvPr>
                  <p:cNvPicPr/>
                  <p:nvPr/>
                </p:nvPicPr>
                <p:blipFill>
                  <a:blip r:embed="rId5"/>
                  <a:stretch>
                    <a:fillRect/>
                  </a:stretch>
                </p:blipFill>
                <p:spPr>
                  <a:xfrm>
                    <a:off x="10061188" y="2054783"/>
                    <a:ext cx="733325" cy="55685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 name="Ink 3">
                    <a:extLst>
                      <a:ext uri="{FF2B5EF4-FFF2-40B4-BE49-F238E27FC236}">
                        <a16:creationId xmlns:a16="http://schemas.microsoft.com/office/drawing/2014/main" id="{D4604022-D540-2342-801E-10BD8D39D007}"/>
                      </a:ext>
                    </a:extLst>
                  </p14:cNvPr>
                  <p14:cNvContentPartPr/>
                  <p14:nvPr/>
                </p14:nvContentPartPr>
                <p14:xfrm>
                  <a:off x="5437601" y="4211730"/>
                  <a:ext cx="360" cy="360"/>
                </p14:xfrm>
              </p:contentPart>
            </mc:Choice>
            <mc:Fallback xmlns="">
              <p:pic>
                <p:nvPicPr>
                  <p:cNvPr id="4" name="Ink 3">
                    <a:extLst>
                      <a:ext uri="{FF2B5EF4-FFF2-40B4-BE49-F238E27FC236}">
                        <a16:creationId xmlns:a16="http://schemas.microsoft.com/office/drawing/2014/main" id="{D4604022-D540-2342-801E-10BD8D39D007}"/>
                      </a:ext>
                    </a:extLst>
                  </p:cNvPr>
                  <p:cNvPicPr/>
                  <p:nvPr/>
                </p:nvPicPr>
                <p:blipFill>
                  <a:blip r:embed="rId7"/>
                  <a:stretch>
                    <a:fillRect/>
                  </a:stretch>
                </p:blipFill>
                <p:spPr>
                  <a:xfrm>
                    <a:off x="5432921" y="4207050"/>
                    <a:ext cx="9360" cy="9360"/>
                  </a:xfrm>
                  <a:prstGeom prst="rect">
                    <a:avLst/>
                  </a:prstGeom>
                </p:spPr>
              </p:pic>
            </mc:Fallback>
          </mc:AlternateContent>
        </p:grpSp>
        <p:grpSp>
          <p:nvGrpSpPr>
            <p:cNvPr id="16" name="Group 15">
              <a:extLst>
                <a:ext uri="{FF2B5EF4-FFF2-40B4-BE49-F238E27FC236}">
                  <a16:creationId xmlns:a16="http://schemas.microsoft.com/office/drawing/2014/main" id="{BBF63DEA-E13F-D542-9DE9-EE0210B337C8}"/>
                </a:ext>
              </a:extLst>
            </p:cNvPr>
            <p:cNvGrpSpPr/>
            <p:nvPr/>
          </p:nvGrpSpPr>
          <p:grpSpPr>
            <a:xfrm>
              <a:off x="3619922" y="2295486"/>
              <a:ext cx="1321353" cy="373132"/>
              <a:chOff x="3619922" y="2295486"/>
              <a:chExt cx="1321353" cy="373132"/>
            </a:xfrm>
          </p:grpSpPr>
          <p:sp>
            <p:nvSpPr>
              <p:cNvPr id="6" name="Arc 5">
                <a:extLst>
                  <a:ext uri="{FF2B5EF4-FFF2-40B4-BE49-F238E27FC236}">
                    <a16:creationId xmlns:a16="http://schemas.microsoft.com/office/drawing/2014/main" id="{4EFA25F7-EE06-BB41-B183-AB20FB49FD4C}"/>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0" name="Arc 9">
                <a:extLst>
                  <a:ext uri="{FF2B5EF4-FFF2-40B4-BE49-F238E27FC236}">
                    <a16:creationId xmlns:a16="http://schemas.microsoft.com/office/drawing/2014/main" id="{74B844FD-9429-E54A-950B-E644CAC993F8}"/>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mc:AlternateContent xmlns:mc="http://schemas.openxmlformats.org/markup-compatibility/2006">
          <mc:Choice xmlns:p14="http://schemas.microsoft.com/office/powerpoint/2010/main" Requires="p14">
            <p:contentPart p14:bwMode="auto" r:id="rId13">
              <p14:nvContentPartPr>
                <p14:cNvPr id="7" name="Ink 6">
                  <a:extLst>
                    <a:ext uri="{FF2B5EF4-FFF2-40B4-BE49-F238E27FC236}">
                      <a16:creationId xmlns:a16="http://schemas.microsoft.com/office/drawing/2014/main" id="{B4A9CD91-CC4D-BF47-AA2D-F84C482FE9FB}"/>
                    </a:ext>
                  </a:extLst>
                </p14:cNvPr>
                <p14:cNvContentPartPr/>
                <p14:nvPr/>
              </p14:nvContentPartPr>
              <p14:xfrm>
                <a:off x="1686061" y="2161553"/>
                <a:ext cx="706681" cy="306291"/>
              </p14:xfrm>
            </p:contentPart>
          </mc:Choice>
          <mc:Fallback>
            <p:pic>
              <p:nvPicPr>
                <p:cNvPr id="7" name="Ink 6">
                  <a:extLst>
                    <a:ext uri="{FF2B5EF4-FFF2-40B4-BE49-F238E27FC236}">
                      <a16:creationId xmlns:a16="http://schemas.microsoft.com/office/drawing/2014/main" id="{B4A9CD91-CC4D-BF47-AA2D-F84C482FE9FB}"/>
                    </a:ext>
                  </a:extLst>
                </p:cNvPr>
                <p:cNvPicPr/>
                <p:nvPr/>
              </p:nvPicPr>
              <p:blipFill>
                <a:blip r:embed="rId14"/>
                <a:stretch>
                  <a:fillRect/>
                </a:stretch>
              </p:blipFill>
              <p:spPr>
                <a:xfrm>
                  <a:off x="1681383" y="2156880"/>
                  <a:ext cx="715676" cy="315278"/>
                </a:xfrm>
                <a:prstGeom prst="rect">
                  <a:avLst/>
                </a:prstGeom>
              </p:spPr>
            </p:pic>
          </mc:Fallback>
        </mc:AlternateContent>
        <p:grpSp>
          <p:nvGrpSpPr>
            <p:cNvPr id="15" name="Group 14">
              <a:extLst>
                <a:ext uri="{FF2B5EF4-FFF2-40B4-BE49-F238E27FC236}">
                  <a16:creationId xmlns:a16="http://schemas.microsoft.com/office/drawing/2014/main" id="{D7E28BA8-71D9-7648-85CF-8D05736428E2}"/>
                </a:ext>
              </a:extLst>
            </p:cNvPr>
            <p:cNvGrpSpPr/>
            <p:nvPr/>
          </p:nvGrpSpPr>
          <p:grpSpPr>
            <a:xfrm>
              <a:off x="881638" y="2364269"/>
              <a:ext cx="1671410" cy="1206332"/>
              <a:chOff x="881638" y="2364269"/>
              <a:chExt cx="1671410" cy="1206332"/>
            </a:xfrm>
          </p:grpSpPr>
          <p:sp>
            <p:nvSpPr>
              <p:cNvPr id="8" name="Arc 7">
                <a:extLst>
                  <a:ext uri="{FF2B5EF4-FFF2-40B4-BE49-F238E27FC236}">
                    <a16:creationId xmlns:a16="http://schemas.microsoft.com/office/drawing/2014/main" id="{2C4DB681-A792-074A-948A-A75EF97A7CA5}"/>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3" name="Arc 12">
                <a:extLst>
                  <a:ext uri="{FF2B5EF4-FFF2-40B4-BE49-F238E27FC236}">
                    <a16:creationId xmlns:a16="http://schemas.microsoft.com/office/drawing/2014/main" id="{61E02589-3347-6942-8AC4-CEC4ADD677CB}"/>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1" name="Arc 10">
                <a:extLst>
                  <a:ext uri="{FF2B5EF4-FFF2-40B4-BE49-F238E27FC236}">
                    <a16:creationId xmlns:a16="http://schemas.microsoft.com/office/drawing/2014/main" id="{323B0DFE-88B0-BF4F-99DE-3ECFB3D641A8}"/>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7" name="Arc 16">
                <a:extLst>
                  <a:ext uri="{FF2B5EF4-FFF2-40B4-BE49-F238E27FC236}">
                    <a16:creationId xmlns:a16="http://schemas.microsoft.com/office/drawing/2014/main" id="{DB321767-ABB4-A644-94E5-4185008F895B}"/>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8" name="Arc 17">
                <a:extLst>
                  <a:ext uri="{FF2B5EF4-FFF2-40B4-BE49-F238E27FC236}">
                    <a16:creationId xmlns:a16="http://schemas.microsoft.com/office/drawing/2014/main" id="{7952A2CA-E3AA-274D-9561-A7D918946671}"/>
                  </a:ext>
                </a:extLst>
              </p:cNvPr>
              <p:cNvSpPr/>
              <p:nvPr/>
            </p:nvSpPr>
            <p:spPr>
              <a:xfrm rot="15764983">
                <a:off x="1114177" y="2131730"/>
                <a:ext cx="1206332" cy="167141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p:sp>
          <p:nvSpPr>
            <p:cNvPr id="12" name="Oval 11">
              <a:extLst>
                <a:ext uri="{FF2B5EF4-FFF2-40B4-BE49-F238E27FC236}">
                  <a16:creationId xmlns:a16="http://schemas.microsoft.com/office/drawing/2014/main" id="{2F8334FC-AF0C-2847-8E85-C52E30E8E187}"/>
                </a:ext>
              </a:extLst>
            </p:cNvPr>
            <p:cNvSpPr/>
            <p:nvPr/>
          </p:nvSpPr>
          <p:spPr>
            <a:xfrm>
              <a:off x="874495" y="30934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Oval 19">
              <a:extLst>
                <a:ext uri="{FF2B5EF4-FFF2-40B4-BE49-F238E27FC236}">
                  <a16:creationId xmlns:a16="http://schemas.microsoft.com/office/drawing/2014/main" id="{434BD60A-4A58-6B4C-8AA4-DA1F312E38FF}"/>
                </a:ext>
              </a:extLst>
            </p:cNvPr>
            <p:cNvSpPr/>
            <p:nvPr/>
          </p:nvSpPr>
          <p:spPr>
            <a:xfrm>
              <a:off x="1177015" y="305482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Oval 20">
              <a:extLst>
                <a:ext uri="{FF2B5EF4-FFF2-40B4-BE49-F238E27FC236}">
                  <a16:creationId xmlns:a16="http://schemas.microsoft.com/office/drawing/2014/main" id="{2A636410-3CB9-1644-A6B1-6531E5A39DA2}"/>
                </a:ext>
              </a:extLst>
            </p:cNvPr>
            <p:cNvSpPr/>
            <p:nvPr/>
          </p:nvSpPr>
          <p:spPr>
            <a:xfrm>
              <a:off x="1518217" y="29865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Oval 21">
              <a:extLst>
                <a:ext uri="{FF2B5EF4-FFF2-40B4-BE49-F238E27FC236}">
                  <a16:creationId xmlns:a16="http://schemas.microsoft.com/office/drawing/2014/main" id="{C2A9BFC3-7B31-E44B-AC72-2781E3B222A5}"/>
                </a:ext>
              </a:extLst>
            </p:cNvPr>
            <p:cNvSpPr/>
            <p:nvPr/>
          </p:nvSpPr>
          <p:spPr>
            <a:xfrm>
              <a:off x="1886708" y="2950194"/>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Oval 22">
              <a:extLst>
                <a:ext uri="{FF2B5EF4-FFF2-40B4-BE49-F238E27FC236}">
                  <a16:creationId xmlns:a16="http://schemas.microsoft.com/office/drawing/2014/main" id="{B73C9164-86FC-1A4E-826C-6609DB6E0A5A}"/>
                </a:ext>
              </a:extLst>
            </p:cNvPr>
            <p:cNvSpPr/>
            <p:nvPr/>
          </p:nvSpPr>
          <p:spPr>
            <a:xfrm>
              <a:off x="2359827" y="2922898"/>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4" name="Oval 23">
              <a:extLst>
                <a:ext uri="{FF2B5EF4-FFF2-40B4-BE49-F238E27FC236}">
                  <a16:creationId xmlns:a16="http://schemas.microsoft.com/office/drawing/2014/main" id="{2982FE54-101B-014E-A554-E7CB84E48BA7}"/>
                </a:ext>
              </a:extLst>
            </p:cNvPr>
            <p:cNvSpPr/>
            <p:nvPr/>
          </p:nvSpPr>
          <p:spPr>
            <a:xfrm>
              <a:off x="2835224" y="3102592"/>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5" name="Oval 24">
              <a:extLst>
                <a:ext uri="{FF2B5EF4-FFF2-40B4-BE49-F238E27FC236}">
                  <a16:creationId xmlns:a16="http://schemas.microsoft.com/office/drawing/2014/main" id="{18D212D5-3838-B24E-A5B9-B5E8970EA8BA}"/>
                </a:ext>
              </a:extLst>
            </p:cNvPr>
            <p:cNvSpPr/>
            <p:nvPr/>
          </p:nvSpPr>
          <p:spPr>
            <a:xfrm>
              <a:off x="3615425" y="2636296"/>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6" name="Oval 25">
              <a:extLst>
                <a:ext uri="{FF2B5EF4-FFF2-40B4-BE49-F238E27FC236}">
                  <a16:creationId xmlns:a16="http://schemas.microsoft.com/office/drawing/2014/main" id="{2466A926-7084-5C45-8070-C1CABEA6AA76}"/>
                </a:ext>
              </a:extLst>
            </p:cNvPr>
            <p:cNvSpPr/>
            <p:nvPr/>
          </p:nvSpPr>
          <p:spPr>
            <a:xfrm>
              <a:off x="3913401" y="2620375"/>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33" name="Group 32">
              <a:extLst>
                <a:ext uri="{FF2B5EF4-FFF2-40B4-BE49-F238E27FC236}">
                  <a16:creationId xmlns:a16="http://schemas.microsoft.com/office/drawing/2014/main" id="{25E8B49E-4FEC-A448-B407-C9CE3E28E819}"/>
                </a:ext>
              </a:extLst>
            </p:cNvPr>
            <p:cNvGrpSpPr/>
            <p:nvPr/>
          </p:nvGrpSpPr>
          <p:grpSpPr>
            <a:xfrm>
              <a:off x="4877994" y="2383028"/>
              <a:ext cx="1671410" cy="1206332"/>
              <a:chOff x="881638" y="2364269"/>
              <a:chExt cx="1671410" cy="1206332"/>
            </a:xfrm>
          </p:grpSpPr>
          <p:sp>
            <p:nvSpPr>
              <p:cNvPr id="34" name="Arc 33">
                <a:extLst>
                  <a:ext uri="{FF2B5EF4-FFF2-40B4-BE49-F238E27FC236}">
                    <a16:creationId xmlns:a16="http://schemas.microsoft.com/office/drawing/2014/main" id="{746CACB7-A5D6-DD4E-BC56-8DED8DCDC1AE}"/>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5" name="Arc 34">
                <a:extLst>
                  <a:ext uri="{FF2B5EF4-FFF2-40B4-BE49-F238E27FC236}">
                    <a16:creationId xmlns:a16="http://schemas.microsoft.com/office/drawing/2014/main" id="{4FCDC77C-A668-CE49-B1E3-17F11D2F790E}"/>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6" name="Arc 35">
                <a:extLst>
                  <a:ext uri="{FF2B5EF4-FFF2-40B4-BE49-F238E27FC236}">
                    <a16:creationId xmlns:a16="http://schemas.microsoft.com/office/drawing/2014/main" id="{3F983832-522B-4B43-AAC7-8D0A76190F72}"/>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7" name="Arc 36">
                <a:extLst>
                  <a:ext uri="{FF2B5EF4-FFF2-40B4-BE49-F238E27FC236}">
                    <a16:creationId xmlns:a16="http://schemas.microsoft.com/office/drawing/2014/main" id="{E527482B-BE1A-4B48-9883-298E81DE3B36}"/>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8" name="Arc 37">
                <a:extLst>
                  <a:ext uri="{FF2B5EF4-FFF2-40B4-BE49-F238E27FC236}">
                    <a16:creationId xmlns:a16="http://schemas.microsoft.com/office/drawing/2014/main" id="{B57382EB-F411-CC41-A7BF-93A1E7DF3655}"/>
                  </a:ext>
                </a:extLst>
              </p:cNvPr>
              <p:cNvSpPr/>
              <p:nvPr/>
            </p:nvSpPr>
            <p:spPr>
              <a:xfrm rot="15764983">
                <a:off x="1114177" y="2131730"/>
                <a:ext cx="1206332" cy="167141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p:grpSp>
          <p:nvGrpSpPr>
            <p:cNvPr id="39" name="Group 38">
              <a:extLst>
                <a:ext uri="{FF2B5EF4-FFF2-40B4-BE49-F238E27FC236}">
                  <a16:creationId xmlns:a16="http://schemas.microsoft.com/office/drawing/2014/main" id="{CB54313B-F6F5-8F44-8673-C9FF05E805C7}"/>
                </a:ext>
              </a:extLst>
            </p:cNvPr>
            <p:cNvGrpSpPr/>
            <p:nvPr/>
          </p:nvGrpSpPr>
          <p:grpSpPr>
            <a:xfrm>
              <a:off x="5709150" y="2211933"/>
              <a:ext cx="407237" cy="306705"/>
              <a:chOff x="5264801" y="4098690"/>
              <a:chExt cx="717480" cy="540360"/>
            </a:xfrm>
          </p:grpSpPr>
          <mc:AlternateContent xmlns:mc="http://schemas.openxmlformats.org/markup-compatibility/2006" xmlns:p14="http://schemas.microsoft.com/office/powerpoint/2010/main">
            <mc:Choice Requires="p14">
              <p:contentPart p14:bwMode="auto" r:id="rId15">
                <p14:nvContentPartPr>
                  <p14:cNvPr id="40" name="Ink 39">
                    <a:extLst>
                      <a:ext uri="{FF2B5EF4-FFF2-40B4-BE49-F238E27FC236}">
                        <a16:creationId xmlns:a16="http://schemas.microsoft.com/office/drawing/2014/main" id="{6A5BC280-A752-0448-95EF-5AF81FEABD01}"/>
                      </a:ext>
                    </a:extLst>
                  </p14:cNvPr>
                  <p14:cNvContentPartPr/>
                  <p14:nvPr/>
                </p14:nvContentPartPr>
                <p14:xfrm>
                  <a:off x="5264801" y="4098690"/>
                  <a:ext cx="717480" cy="540360"/>
                </p14:xfrm>
              </p:contentPart>
            </mc:Choice>
            <mc:Fallback xmlns="">
              <p:pic>
                <p:nvPicPr>
                  <p:cNvPr id="40" name="Ink 39">
                    <a:extLst>
                      <a:ext uri="{FF2B5EF4-FFF2-40B4-BE49-F238E27FC236}">
                        <a16:creationId xmlns:a16="http://schemas.microsoft.com/office/drawing/2014/main" id="{6A5BC280-A752-0448-95EF-5AF81FEABD01}"/>
                      </a:ext>
                    </a:extLst>
                  </p:cNvPr>
                  <p:cNvPicPr/>
                  <p:nvPr/>
                </p:nvPicPr>
                <p:blipFill>
                  <a:blip r:embed="rId5"/>
                  <a:stretch>
                    <a:fillRect/>
                  </a:stretch>
                </p:blipFill>
                <p:spPr>
                  <a:xfrm>
                    <a:off x="5256561" y="4090445"/>
                    <a:ext cx="733325" cy="55685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1" name="Ink 40">
                    <a:extLst>
                      <a:ext uri="{FF2B5EF4-FFF2-40B4-BE49-F238E27FC236}">
                        <a16:creationId xmlns:a16="http://schemas.microsoft.com/office/drawing/2014/main" id="{9A72B741-12DB-6345-98B2-C4818030C1D5}"/>
                      </a:ext>
                    </a:extLst>
                  </p14:cNvPr>
                  <p14:cNvContentPartPr/>
                  <p14:nvPr/>
                </p14:nvContentPartPr>
                <p14:xfrm>
                  <a:off x="5437601" y="4211730"/>
                  <a:ext cx="360" cy="360"/>
                </p14:xfrm>
              </p:contentPart>
            </mc:Choice>
            <mc:Fallback xmlns="">
              <p:pic>
                <p:nvPicPr>
                  <p:cNvPr id="41" name="Ink 40">
                    <a:extLst>
                      <a:ext uri="{FF2B5EF4-FFF2-40B4-BE49-F238E27FC236}">
                        <a16:creationId xmlns:a16="http://schemas.microsoft.com/office/drawing/2014/main" id="{9A72B741-12DB-6345-98B2-C4818030C1D5}"/>
                      </a:ext>
                    </a:extLst>
                  </p:cNvPr>
                  <p:cNvPicPr/>
                  <p:nvPr/>
                </p:nvPicPr>
                <p:blipFill>
                  <a:blip r:embed="rId7"/>
                  <a:stretch>
                    <a:fillRect/>
                  </a:stretch>
                </p:blipFill>
                <p:spPr>
                  <a:xfrm>
                    <a:off x="5432921" y="4207050"/>
                    <a:ext cx="9360" cy="9360"/>
                  </a:xfrm>
                  <a:prstGeom prst="rect">
                    <a:avLst/>
                  </a:prstGeom>
                </p:spPr>
              </p:pic>
            </mc:Fallback>
          </mc:AlternateContent>
        </p:grpSp>
        <p:grpSp>
          <p:nvGrpSpPr>
            <p:cNvPr id="43" name="Group 42">
              <a:extLst>
                <a:ext uri="{FF2B5EF4-FFF2-40B4-BE49-F238E27FC236}">
                  <a16:creationId xmlns:a16="http://schemas.microsoft.com/office/drawing/2014/main" id="{37FA4253-D791-A948-A23B-6EEFCA7332EB}"/>
                </a:ext>
              </a:extLst>
            </p:cNvPr>
            <p:cNvGrpSpPr/>
            <p:nvPr/>
          </p:nvGrpSpPr>
          <p:grpSpPr>
            <a:xfrm>
              <a:off x="7570088" y="2325684"/>
              <a:ext cx="1321353" cy="373132"/>
              <a:chOff x="3619922" y="2295486"/>
              <a:chExt cx="1321353" cy="373132"/>
            </a:xfrm>
          </p:grpSpPr>
          <p:sp>
            <p:nvSpPr>
              <p:cNvPr id="47" name="Arc 46">
                <a:extLst>
                  <a:ext uri="{FF2B5EF4-FFF2-40B4-BE49-F238E27FC236}">
                    <a16:creationId xmlns:a16="http://schemas.microsoft.com/office/drawing/2014/main" id="{3E76F8DB-3452-8940-84C9-ABD6F18134E1}"/>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48" name="Arc 47">
                <a:extLst>
                  <a:ext uri="{FF2B5EF4-FFF2-40B4-BE49-F238E27FC236}">
                    <a16:creationId xmlns:a16="http://schemas.microsoft.com/office/drawing/2014/main" id="{E8916284-C5F1-D245-BDD1-314E9679EC96}"/>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mc:AlternateContent xmlns:mc="http://schemas.openxmlformats.org/markup-compatibility/2006">
          <mc:Choice xmlns:p14="http://schemas.microsoft.com/office/powerpoint/2010/main" Requires="p14">
            <p:contentPart p14:bwMode="auto" r:id="rId17">
              <p14:nvContentPartPr>
                <p14:cNvPr id="42" name="Ink 41">
                  <a:extLst>
                    <a:ext uri="{FF2B5EF4-FFF2-40B4-BE49-F238E27FC236}">
                      <a16:creationId xmlns:a16="http://schemas.microsoft.com/office/drawing/2014/main" id="{62592F70-4774-6044-B7C8-92F837DE9DFC}"/>
                    </a:ext>
                  </a:extLst>
                </p14:cNvPr>
                <p14:cNvContentPartPr/>
                <p14:nvPr/>
              </p14:nvContentPartPr>
              <p14:xfrm>
                <a:off x="2844515" y="1601492"/>
                <a:ext cx="706681" cy="306291"/>
              </p14:xfrm>
            </p:contentPart>
          </mc:Choice>
          <mc:Fallback>
            <p:pic>
              <p:nvPicPr>
                <p:cNvPr id="42" name="Ink 41">
                  <a:extLst>
                    <a:ext uri="{FF2B5EF4-FFF2-40B4-BE49-F238E27FC236}">
                      <a16:creationId xmlns:a16="http://schemas.microsoft.com/office/drawing/2014/main" id="{62592F70-4774-6044-B7C8-92F837DE9DFC}"/>
                    </a:ext>
                  </a:extLst>
                </p:cNvPr>
                <p:cNvPicPr/>
                <p:nvPr/>
              </p:nvPicPr>
              <p:blipFill>
                <a:blip r:embed="rId14"/>
                <a:stretch>
                  <a:fillRect/>
                </a:stretch>
              </p:blipFill>
              <p:spPr>
                <a:xfrm>
                  <a:off x="2839837" y="1596819"/>
                  <a:ext cx="715676" cy="315278"/>
                </a:xfrm>
                <a:prstGeom prst="rect">
                  <a:avLst/>
                </a:prstGeom>
              </p:spPr>
            </p:pic>
          </mc:Fallback>
        </mc:AlternateContent>
        <p:sp>
          <p:nvSpPr>
            <p:cNvPr id="2" name="Rectangle 1">
              <a:extLst>
                <a:ext uri="{FF2B5EF4-FFF2-40B4-BE49-F238E27FC236}">
                  <a16:creationId xmlns:a16="http://schemas.microsoft.com/office/drawing/2014/main" id="{57DB2A22-AA6A-A040-B1C8-146117812E34}"/>
                </a:ext>
              </a:extLst>
            </p:cNvPr>
            <p:cNvSpPr/>
            <p:nvPr/>
          </p:nvSpPr>
          <p:spPr>
            <a:xfrm>
              <a:off x="1333707" y="1934615"/>
              <a:ext cx="2811573" cy="2269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9" name="Arc 8">
              <a:extLst>
                <a:ext uri="{FF2B5EF4-FFF2-40B4-BE49-F238E27FC236}">
                  <a16:creationId xmlns:a16="http://schemas.microsoft.com/office/drawing/2014/main" id="{FD8B3E18-84FA-D34F-8EC0-BE4499EF56E9}"/>
                </a:ext>
              </a:extLst>
            </p:cNvPr>
            <p:cNvSpPr/>
            <p:nvPr/>
          </p:nvSpPr>
          <p:spPr>
            <a:xfrm rot="2430807">
              <a:off x="2992682" y="1816039"/>
              <a:ext cx="343276" cy="490234"/>
            </a:xfrm>
            <a:prstGeom prst="arc">
              <a:avLst/>
            </a:prstGeom>
            <a:ln>
              <a:head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56" name="Oval 55">
              <a:extLst>
                <a:ext uri="{FF2B5EF4-FFF2-40B4-BE49-F238E27FC236}">
                  <a16:creationId xmlns:a16="http://schemas.microsoft.com/office/drawing/2014/main" id="{C33DFEFA-A2C0-F741-9ECA-EF1FF6CE59A9}"/>
                </a:ext>
              </a:extLst>
            </p:cNvPr>
            <p:cNvSpPr/>
            <p:nvPr/>
          </p:nvSpPr>
          <p:spPr>
            <a:xfrm>
              <a:off x="3201757" y="218780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spTree>
    <p:extLst>
      <p:ext uri="{BB962C8B-B14F-4D97-AF65-F5344CB8AC3E}">
        <p14:creationId xmlns:p14="http://schemas.microsoft.com/office/powerpoint/2010/main" val="1090822996"/>
      </p:ext>
    </p:extLst>
  </p:cSld>
  <p:clrMapOvr>
    <a:masterClrMapping/>
  </p:clrMapOvr>
  <p:transition spd="slow">
    <p:wipe dir="r"/>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Shape 1"/>
          <p:cNvSpPr txBox="1"/>
          <p:nvPr/>
        </p:nvSpPr>
        <p:spPr>
          <a:xfrm>
            <a:off x="1260000" y="152280"/>
            <a:ext cx="7200000" cy="451800"/>
          </a:xfrm>
          <a:prstGeom prst="rect">
            <a:avLst/>
          </a:prstGeom>
          <a:noFill/>
          <a:ln>
            <a:noFill/>
          </a:ln>
        </p:spPr>
        <p:txBody>
          <a:bodyPr lIns="90000" tIns="46800" rIns="90000" bIns="46800">
            <a:spAutoFit/>
          </a:bodyPr>
          <a:lstStyle/>
          <a:p>
            <a:r>
              <a:rPr lang="en-US" sz="1100" b="0" strike="noStrike" spc="-1">
                <a:solidFill>
                  <a:srgbClr val="000000"/>
                </a:solidFill>
                <a:latin typeface="Arial"/>
              </a:rPr>
              <a:t>Evaluating the contribution of dispersal to community structure in Neotropical passerine birds</a:t>
            </a:r>
          </a:p>
        </p:txBody>
      </p:sp>
      <p:pic>
        <p:nvPicPr>
          <p:cNvPr id="46" name="Main graphic"/>
          <p:cNvPicPr/>
          <p:nvPr/>
        </p:nvPicPr>
        <p:blipFill>
          <a:blip r:embed="rId3"/>
          <a:stretch/>
        </p:blipFill>
        <p:spPr>
          <a:xfrm>
            <a:off x="663677" y="1934616"/>
            <a:ext cx="7551174" cy="3472642"/>
          </a:xfrm>
          <a:prstGeom prst="rect">
            <a:avLst/>
          </a:prstGeom>
          <a:ln>
            <a:noFill/>
          </a:ln>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D4604022-D540-2342-801E-10BD8D39D007}"/>
                  </a:ext>
                </a:extLst>
              </p14:cNvPr>
              <p14:cNvContentPartPr/>
              <p14:nvPr/>
            </p14:nvContentPartPr>
            <p14:xfrm>
              <a:off x="1663316" y="3360458"/>
              <a:ext cx="204" cy="204"/>
            </p14:xfrm>
          </p:contentPart>
        </mc:Choice>
        <mc:Fallback xmlns="">
          <p:pic>
            <p:nvPicPr>
              <p:cNvPr id="4" name="Ink 3">
                <a:extLst>
                  <a:ext uri="{FF2B5EF4-FFF2-40B4-BE49-F238E27FC236}">
                    <a16:creationId xmlns:a16="http://schemas.microsoft.com/office/drawing/2014/main" id="{D4604022-D540-2342-801E-10BD8D39D007}"/>
                  </a:ext>
                </a:extLst>
              </p:cNvPr>
              <p:cNvPicPr/>
              <p:nvPr/>
            </p:nvPicPr>
            <p:blipFill>
              <a:blip r:embed="rId5"/>
              <a:stretch>
                <a:fillRect/>
              </a:stretch>
            </p:blipFill>
            <p:spPr>
              <a:xfrm>
                <a:off x="1660664" y="3357806"/>
                <a:ext cx="5304" cy="5304"/>
              </a:xfrm>
              <a:prstGeom prst="rect">
                <a:avLst/>
              </a:prstGeom>
            </p:spPr>
          </p:pic>
        </mc:Fallback>
      </mc:AlternateContent>
      <p:grpSp>
        <p:nvGrpSpPr>
          <p:cNvPr id="16" name="Group 15">
            <a:extLst>
              <a:ext uri="{FF2B5EF4-FFF2-40B4-BE49-F238E27FC236}">
                <a16:creationId xmlns:a16="http://schemas.microsoft.com/office/drawing/2014/main" id="{BBF63DEA-E13F-D542-9DE9-EE0210B337C8}"/>
              </a:ext>
            </a:extLst>
          </p:cNvPr>
          <p:cNvGrpSpPr/>
          <p:nvPr/>
        </p:nvGrpSpPr>
        <p:grpSpPr>
          <a:xfrm>
            <a:off x="3619922" y="2295486"/>
            <a:ext cx="1321353" cy="373132"/>
            <a:chOff x="3619922" y="2295486"/>
            <a:chExt cx="1321353" cy="373132"/>
          </a:xfrm>
        </p:grpSpPr>
        <p:sp>
          <p:nvSpPr>
            <p:cNvPr id="6" name="Arc 5">
              <a:extLst>
                <a:ext uri="{FF2B5EF4-FFF2-40B4-BE49-F238E27FC236}">
                  <a16:creationId xmlns:a16="http://schemas.microsoft.com/office/drawing/2014/main" id="{4EFA25F7-EE06-BB41-B183-AB20FB49FD4C}"/>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0" name="Arc 9">
              <a:extLst>
                <a:ext uri="{FF2B5EF4-FFF2-40B4-BE49-F238E27FC236}">
                  <a16:creationId xmlns:a16="http://schemas.microsoft.com/office/drawing/2014/main" id="{74B844FD-9429-E54A-950B-E644CAC993F8}"/>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mc:AlternateContent xmlns:mc="http://schemas.openxmlformats.org/markup-compatibility/2006" xmlns:p14="http://schemas.microsoft.com/office/powerpoint/2010/main">
        <mc:Choice Requires="p14">
          <p:contentPart p14:bwMode="auto" r:id="rId6">
            <p14:nvContentPartPr>
              <p14:cNvPr id="7" name="Ink 6">
                <a:extLst>
                  <a:ext uri="{FF2B5EF4-FFF2-40B4-BE49-F238E27FC236}">
                    <a16:creationId xmlns:a16="http://schemas.microsoft.com/office/drawing/2014/main" id="{B4A9CD91-CC4D-BF47-AA2D-F84C482FE9FB}"/>
                  </a:ext>
                </a:extLst>
              </p14:cNvPr>
              <p14:cNvContentPartPr/>
              <p14:nvPr/>
            </p14:nvContentPartPr>
            <p14:xfrm>
              <a:off x="1577132" y="2169992"/>
              <a:ext cx="706681" cy="306291"/>
            </p14:xfrm>
          </p:contentPart>
        </mc:Choice>
        <mc:Fallback xmlns="">
          <p:pic>
            <p:nvPicPr>
              <p:cNvPr id="7" name="Ink 6">
                <a:extLst>
                  <a:ext uri="{FF2B5EF4-FFF2-40B4-BE49-F238E27FC236}">
                    <a16:creationId xmlns:a16="http://schemas.microsoft.com/office/drawing/2014/main" id="{B4A9CD91-CC4D-BF47-AA2D-F84C482FE9FB}"/>
                  </a:ext>
                </a:extLst>
              </p:cNvPr>
              <p:cNvPicPr/>
              <p:nvPr/>
            </p:nvPicPr>
            <p:blipFill>
              <a:blip r:embed="rId7"/>
              <a:stretch>
                <a:fillRect/>
              </a:stretch>
            </p:blipFill>
            <p:spPr>
              <a:xfrm>
                <a:off x="1572454" y="2165313"/>
                <a:ext cx="715676" cy="315649"/>
              </a:xfrm>
              <a:prstGeom prst="rect">
                <a:avLst/>
              </a:prstGeom>
            </p:spPr>
          </p:pic>
        </mc:Fallback>
      </mc:AlternateContent>
      <p:sp>
        <p:nvSpPr>
          <p:cNvPr id="8" name="Arc 7">
            <a:extLst>
              <a:ext uri="{FF2B5EF4-FFF2-40B4-BE49-F238E27FC236}">
                <a16:creationId xmlns:a16="http://schemas.microsoft.com/office/drawing/2014/main" id="{2C4DB681-A792-074A-948A-A75EF97A7CA5}"/>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3" name="Arc 12">
            <a:extLst>
              <a:ext uri="{FF2B5EF4-FFF2-40B4-BE49-F238E27FC236}">
                <a16:creationId xmlns:a16="http://schemas.microsoft.com/office/drawing/2014/main" id="{61E02589-3347-6942-8AC4-CEC4ADD677CB}"/>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1" name="Arc 10">
            <a:extLst>
              <a:ext uri="{FF2B5EF4-FFF2-40B4-BE49-F238E27FC236}">
                <a16:creationId xmlns:a16="http://schemas.microsoft.com/office/drawing/2014/main" id="{323B0DFE-88B0-BF4F-99DE-3ECFB3D641A8}"/>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7" name="Arc 16">
            <a:extLst>
              <a:ext uri="{FF2B5EF4-FFF2-40B4-BE49-F238E27FC236}">
                <a16:creationId xmlns:a16="http://schemas.microsoft.com/office/drawing/2014/main" id="{DB321767-ABB4-A644-94E5-4185008F895B}"/>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8" name="Arc 17">
            <a:extLst>
              <a:ext uri="{FF2B5EF4-FFF2-40B4-BE49-F238E27FC236}">
                <a16:creationId xmlns:a16="http://schemas.microsoft.com/office/drawing/2014/main" id="{7952A2CA-E3AA-274D-9561-A7D918946671}"/>
              </a:ext>
            </a:extLst>
          </p:cNvPr>
          <p:cNvSpPr/>
          <p:nvPr/>
        </p:nvSpPr>
        <p:spPr>
          <a:xfrm rot="13056921">
            <a:off x="515255" y="2415586"/>
            <a:ext cx="1206332" cy="758284"/>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2" name="Oval 11">
            <a:extLst>
              <a:ext uri="{FF2B5EF4-FFF2-40B4-BE49-F238E27FC236}">
                <a16:creationId xmlns:a16="http://schemas.microsoft.com/office/drawing/2014/main" id="{2F8334FC-AF0C-2847-8E85-C52E30E8E187}"/>
              </a:ext>
            </a:extLst>
          </p:cNvPr>
          <p:cNvSpPr/>
          <p:nvPr/>
        </p:nvSpPr>
        <p:spPr>
          <a:xfrm>
            <a:off x="874495" y="30934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Oval 19">
            <a:extLst>
              <a:ext uri="{FF2B5EF4-FFF2-40B4-BE49-F238E27FC236}">
                <a16:creationId xmlns:a16="http://schemas.microsoft.com/office/drawing/2014/main" id="{434BD60A-4A58-6B4C-8AA4-DA1F312E38FF}"/>
              </a:ext>
            </a:extLst>
          </p:cNvPr>
          <p:cNvSpPr/>
          <p:nvPr/>
        </p:nvSpPr>
        <p:spPr>
          <a:xfrm>
            <a:off x="1177015" y="305482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Oval 20">
            <a:extLst>
              <a:ext uri="{FF2B5EF4-FFF2-40B4-BE49-F238E27FC236}">
                <a16:creationId xmlns:a16="http://schemas.microsoft.com/office/drawing/2014/main" id="{2A636410-3CB9-1644-A6B1-6531E5A39DA2}"/>
              </a:ext>
            </a:extLst>
          </p:cNvPr>
          <p:cNvSpPr/>
          <p:nvPr/>
        </p:nvSpPr>
        <p:spPr>
          <a:xfrm>
            <a:off x="1518217" y="29865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Oval 21">
            <a:extLst>
              <a:ext uri="{FF2B5EF4-FFF2-40B4-BE49-F238E27FC236}">
                <a16:creationId xmlns:a16="http://schemas.microsoft.com/office/drawing/2014/main" id="{C2A9BFC3-7B31-E44B-AC72-2781E3B222A5}"/>
              </a:ext>
            </a:extLst>
          </p:cNvPr>
          <p:cNvSpPr/>
          <p:nvPr/>
        </p:nvSpPr>
        <p:spPr>
          <a:xfrm>
            <a:off x="1886708" y="2950194"/>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Oval 22">
            <a:extLst>
              <a:ext uri="{FF2B5EF4-FFF2-40B4-BE49-F238E27FC236}">
                <a16:creationId xmlns:a16="http://schemas.microsoft.com/office/drawing/2014/main" id="{B73C9164-86FC-1A4E-826C-6609DB6E0A5A}"/>
              </a:ext>
            </a:extLst>
          </p:cNvPr>
          <p:cNvSpPr/>
          <p:nvPr/>
        </p:nvSpPr>
        <p:spPr>
          <a:xfrm>
            <a:off x="2359827" y="2922898"/>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4" name="Oval 23">
            <a:extLst>
              <a:ext uri="{FF2B5EF4-FFF2-40B4-BE49-F238E27FC236}">
                <a16:creationId xmlns:a16="http://schemas.microsoft.com/office/drawing/2014/main" id="{2982FE54-101B-014E-A554-E7CB84E48BA7}"/>
              </a:ext>
            </a:extLst>
          </p:cNvPr>
          <p:cNvSpPr/>
          <p:nvPr/>
        </p:nvSpPr>
        <p:spPr>
          <a:xfrm>
            <a:off x="2835224" y="3102592"/>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5" name="Oval 24">
            <a:extLst>
              <a:ext uri="{FF2B5EF4-FFF2-40B4-BE49-F238E27FC236}">
                <a16:creationId xmlns:a16="http://schemas.microsoft.com/office/drawing/2014/main" id="{18D212D5-3838-B24E-A5B9-B5E8970EA8BA}"/>
              </a:ext>
            </a:extLst>
          </p:cNvPr>
          <p:cNvSpPr/>
          <p:nvPr/>
        </p:nvSpPr>
        <p:spPr>
          <a:xfrm>
            <a:off x="3615425" y="2636296"/>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6" name="Oval 25">
            <a:extLst>
              <a:ext uri="{FF2B5EF4-FFF2-40B4-BE49-F238E27FC236}">
                <a16:creationId xmlns:a16="http://schemas.microsoft.com/office/drawing/2014/main" id="{2466A926-7084-5C45-8070-C1CABEA6AA76}"/>
              </a:ext>
            </a:extLst>
          </p:cNvPr>
          <p:cNvSpPr/>
          <p:nvPr/>
        </p:nvSpPr>
        <p:spPr>
          <a:xfrm>
            <a:off x="3913401" y="2620375"/>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33" name="Group 32">
            <a:extLst>
              <a:ext uri="{FF2B5EF4-FFF2-40B4-BE49-F238E27FC236}">
                <a16:creationId xmlns:a16="http://schemas.microsoft.com/office/drawing/2014/main" id="{25E8B49E-4FEC-A448-B407-C9CE3E28E819}"/>
              </a:ext>
            </a:extLst>
          </p:cNvPr>
          <p:cNvGrpSpPr/>
          <p:nvPr/>
        </p:nvGrpSpPr>
        <p:grpSpPr>
          <a:xfrm>
            <a:off x="4877994" y="2383028"/>
            <a:ext cx="1671410" cy="1206332"/>
            <a:chOff x="881638" y="2364269"/>
            <a:chExt cx="1671410" cy="1206332"/>
          </a:xfrm>
        </p:grpSpPr>
        <p:sp>
          <p:nvSpPr>
            <p:cNvPr id="34" name="Arc 33">
              <a:extLst>
                <a:ext uri="{FF2B5EF4-FFF2-40B4-BE49-F238E27FC236}">
                  <a16:creationId xmlns:a16="http://schemas.microsoft.com/office/drawing/2014/main" id="{746CACB7-A5D6-DD4E-BC56-8DED8DCDC1AE}"/>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5" name="Arc 34">
              <a:extLst>
                <a:ext uri="{FF2B5EF4-FFF2-40B4-BE49-F238E27FC236}">
                  <a16:creationId xmlns:a16="http://schemas.microsoft.com/office/drawing/2014/main" id="{4FCDC77C-A668-CE49-B1E3-17F11D2F790E}"/>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6" name="Arc 35">
              <a:extLst>
                <a:ext uri="{FF2B5EF4-FFF2-40B4-BE49-F238E27FC236}">
                  <a16:creationId xmlns:a16="http://schemas.microsoft.com/office/drawing/2014/main" id="{3F983832-522B-4B43-AAC7-8D0A76190F72}"/>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7" name="Arc 36">
              <a:extLst>
                <a:ext uri="{FF2B5EF4-FFF2-40B4-BE49-F238E27FC236}">
                  <a16:creationId xmlns:a16="http://schemas.microsoft.com/office/drawing/2014/main" id="{E527482B-BE1A-4B48-9883-298E81DE3B36}"/>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8" name="Arc 37">
              <a:extLst>
                <a:ext uri="{FF2B5EF4-FFF2-40B4-BE49-F238E27FC236}">
                  <a16:creationId xmlns:a16="http://schemas.microsoft.com/office/drawing/2014/main" id="{B57382EB-F411-CC41-A7BF-93A1E7DF3655}"/>
                </a:ext>
              </a:extLst>
            </p:cNvPr>
            <p:cNvSpPr/>
            <p:nvPr/>
          </p:nvSpPr>
          <p:spPr>
            <a:xfrm rot="15764983">
              <a:off x="1114177" y="2131730"/>
              <a:ext cx="1206332" cy="167141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p:grpSp>
        <p:nvGrpSpPr>
          <p:cNvPr id="39" name="Group 38">
            <a:extLst>
              <a:ext uri="{FF2B5EF4-FFF2-40B4-BE49-F238E27FC236}">
                <a16:creationId xmlns:a16="http://schemas.microsoft.com/office/drawing/2014/main" id="{CB54313B-F6F5-8F44-8673-C9FF05E805C7}"/>
              </a:ext>
            </a:extLst>
          </p:cNvPr>
          <p:cNvGrpSpPr/>
          <p:nvPr/>
        </p:nvGrpSpPr>
        <p:grpSpPr>
          <a:xfrm>
            <a:off x="5709150" y="2211933"/>
            <a:ext cx="407237" cy="306705"/>
            <a:chOff x="5264801" y="4098690"/>
            <a:chExt cx="717480" cy="540360"/>
          </a:xfrm>
        </p:grpSpPr>
        <mc:AlternateContent xmlns:mc="http://schemas.openxmlformats.org/markup-compatibility/2006" xmlns:p14="http://schemas.microsoft.com/office/powerpoint/2010/main">
          <mc:Choice Requires="p14">
            <p:contentPart p14:bwMode="auto" r:id="rId8">
              <p14:nvContentPartPr>
                <p14:cNvPr id="40" name="Ink 39">
                  <a:extLst>
                    <a:ext uri="{FF2B5EF4-FFF2-40B4-BE49-F238E27FC236}">
                      <a16:creationId xmlns:a16="http://schemas.microsoft.com/office/drawing/2014/main" id="{6A5BC280-A752-0448-95EF-5AF81FEABD01}"/>
                    </a:ext>
                  </a:extLst>
                </p14:cNvPr>
                <p14:cNvContentPartPr/>
                <p14:nvPr/>
              </p14:nvContentPartPr>
              <p14:xfrm>
                <a:off x="5264801" y="4098690"/>
                <a:ext cx="717480" cy="540360"/>
              </p14:xfrm>
            </p:contentPart>
          </mc:Choice>
          <mc:Fallback xmlns="">
            <p:pic>
              <p:nvPicPr>
                <p:cNvPr id="40" name="Ink 39">
                  <a:extLst>
                    <a:ext uri="{FF2B5EF4-FFF2-40B4-BE49-F238E27FC236}">
                      <a16:creationId xmlns:a16="http://schemas.microsoft.com/office/drawing/2014/main" id="{6A5BC280-A752-0448-95EF-5AF81FEABD01}"/>
                    </a:ext>
                  </a:extLst>
                </p:cNvPr>
                <p:cNvPicPr/>
                <p:nvPr/>
              </p:nvPicPr>
              <p:blipFill>
                <a:blip r:embed="rId9"/>
                <a:stretch>
                  <a:fillRect/>
                </a:stretch>
              </p:blipFill>
              <p:spPr>
                <a:xfrm>
                  <a:off x="5256561" y="4090445"/>
                  <a:ext cx="733325" cy="55685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1" name="Ink 40">
                  <a:extLst>
                    <a:ext uri="{FF2B5EF4-FFF2-40B4-BE49-F238E27FC236}">
                      <a16:creationId xmlns:a16="http://schemas.microsoft.com/office/drawing/2014/main" id="{9A72B741-12DB-6345-98B2-C4818030C1D5}"/>
                    </a:ext>
                  </a:extLst>
                </p14:cNvPr>
                <p14:cNvContentPartPr/>
                <p14:nvPr/>
              </p14:nvContentPartPr>
              <p14:xfrm>
                <a:off x="5437601" y="4211730"/>
                <a:ext cx="360" cy="360"/>
              </p14:xfrm>
            </p:contentPart>
          </mc:Choice>
          <mc:Fallback xmlns="">
            <p:pic>
              <p:nvPicPr>
                <p:cNvPr id="41" name="Ink 40">
                  <a:extLst>
                    <a:ext uri="{FF2B5EF4-FFF2-40B4-BE49-F238E27FC236}">
                      <a16:creationId xmlns:a16="http://schemas.microsoft.com/office/drawing/2014/main" id="{9A72B741-12DB-6345-98B2-C4818030C1D5}"/>
                    </a:ext>
                  </a:extLst>
                </p:cNvPr>
                <p:cNvPicPr/>
                <p:nvPr/>
              </p:nvPicPr>
              <p:blipFill>
                <a:blip r:embed="rId5"/>
                <a:stretch>
                  <a:fillRect/>
                </a:stretch>
              </p:blipFill>
              <p:spPr>
                <a:xfrm>
                  <a:off x="5432921" y="4207050"/>
                  <a:ext cx="9360" cy="9360"/>
                </a:xfrm>
                <a:prstGeom prst="rect">
                  <a:avLst/>
                </a:prstGeom>
              </p:spPr>
            </p:pic>
          </mc:Fallback>
        </mc:AlternateContent>
      </p:grpSp>
      <p:grpSp>
        <p:nvGrpSpPr>
          <p:cNvPr id="43" name="Group 42">
            <a:extLst>
              <a:ext uri="{FF2B5EF4-FFF2-40B4-BE49-F238E27FC236}">
                <a16:creationId xmlns:a16="http://schemas.microsoft.com/office/drawing/2014/main" id="{37FA4253-D791-A948-A23B-6EEFCA7332EB}"/>
              </a:ext>
            </a:extLst>
          </p:cNvPr>
          <p:cNvGrpSpPr/>
          <p:nvPr/>
        </p:nvGrpSpPr>
        <p:grpSpPr>
          <a:xfrm>
            <a:off x="7570088" y="2325684"/>
            <a:ext cx="1321353" cy="373132"/>
            <a:chOff x="3619922" y="2295486"/>
            <a:chExt cx="1321353" cy="373132"/>
          </a:xfrm>
        </p:grpSpPr>
        <p:sp>
          <p:nvSpPr>
            <p:cNvPr id="47" name="Arc 46">
              <a:extLst>
                <a:ext uri="{FF2B5EF4-FFF2-40B4-BE49-F238E27FC236}">
                  <a16:creationId xmlns:a16="http://schemas.microsoft.com/office/drawing/2014/main" id="{3E76F8DB-3452-8940-84C9-ABD6F18134E1}"/>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48" name="Arc 47">
              <a:extLst>
                <a:ext uri="{FF2B5EF4-FFF2-40B4-BE49-F238E27FC236}">
                  <a16:creationId xmlns:a16="http://schemas.microsoft.com/office/drawing/2014/main" id="{E8916284-C5F1-D245-BDD1-314E9679EC96}"/>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mc:AlternateContent xmlns:mc="http://schemas.openxmlformats.org/markup-compatibility/2006" xmlns:p14="http://schemas.microsoft.com/office/powerpoint/2010/main">
        <mc:Choice Requires="p14">
          <p:contentPart p14:bwMode="auto" r:id="rId11">
            <p14:nvContentPartPr>
              <p14:cNvPr id="49" name="Ink 48">
                <a:extLst>
                  <a:ext uri="{FF2B5EF4-FFF2-40B4-BE49-F238E27FC236}">
                    <a16:creationId xmlns:a16="http://schemas.microsoft.com/office/drawing/2014/main" id="{05B8C6F6-F81D-BC49-BEF9-3128094A6898}"/>
                  </a:ext>
                </a:extLst>
              </p14:cNvPr>
              <p14:cNvContentPartPr/>
              <p14:nvPr/>
            </p14:nvContentPartPr>
            <p14:xfrm>
              <a:off x="8247862" y="2205863"/>
              <a:ext cx="706681" cy="306291"/>
            </p14:xfrm>
          </p:contentPart>
        </mc:Choice>
        <mc:Fallback xmlns="">
          <p:pic>
            <p:nvPicPr>
              <p:cNvPr id="49" name="Ink 48">
                <a:extLst>
                  <a:ext uri="{FF2B5EF4-FFF2-40B4-BE49-F238E27FC236}">
                    <a16:creationId xmlns:a16="http://schemas.microsoft.com/office/drawing/2014/main" id="{05B8C6F6-F81D-BC49-BEF9-3128094A6898}"/>
                  </a:ext>
                </a:extLst>
              </p:cNvPr>
              <p:cNvPicPr/>
              <p:nvPr/>
            </p:nvPicPr>
            <p:blipFill>
              <a:blip r:embed="rId7"/>
              <a:stretch>
                <a:fillRect/>
              </a:stretch>
            </p:blipFill>
            <p:spPr>
              <a:xfrm>
                <a:off x="8243184" y="2201184"/>
                <a:ext cx="715676" cy="315649"/>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2" name="Ink 41">
                <a:extLst>
                  <a:ext uri="{FF2B5EF4-FFF2-40B4-BE49-F238E27FC236}">
                    <a16:creationId xmlns:a16="http://schemas.microsoft.com/office/drawing/2014/main" id="{62592F70-4774-6044-B7C8-92F837DE9DFC}"/>
                  </a:ext>
                </a:extLst>
              </p14:cNvPr>
              <p14:cNvContentPartPr/>
              <p14:nvPr/>
            </p14:nvContentPartPr>
            <p14:xfrm>
              <a:off x="2844515" y="1601492"/>
              <a:ext cx="706681" cy="306291"/>
            </p14:xfrm>
          </p:contentPart>
        </mc:Choice>
        <mc:Fallback xmlns="">
          <p:pic>
            <p:nvPicPr>
              <p:cNvPr id="42" name="Ink 41">
                <a:extLst>
                  <a:ext uri="{FF2B5EF4-FFF2-40B4-BE49-F238E27FC236}">
                    <a16:creationId xmlns:a16="http://schemas.microsoft.com/office/drawing/2014/main" id="{62592F70-4774-6044-B7C8-92F837DE9DFC}"/>
                  </a:ext>
                </a:extLst>
              </p:cNvPr>
              <p:cNvPicPr/>
              <p:nvPr/>
            </p:nvPicPr>
            <p:blipFill>
              <a:blip r:embed="rId7"/>
              <a:stretch>
                <a:fillRect/>
              </a:stretch>
            </p:blipFill>
            <p:spPr>
              <a:xfrm>
                <a:off x="2839837" y="1596813"/>
                <a:ext cx="715676" cy="315649"/>
              </a:xfrm>
              <a:prstGeom prst="rect">
                <a:avLst/>
              </a:prstGeom>
            </p:spPr>
          </p:pic>
        </mc:Fallback>
      </mc:AlternateContent>
      <p:sp>
        <p:nvSpPr>
          <p:cNvPr id="2" name="Rectangle 1">
            <a:extLst>
              <a:ext uri="{FF2B5EF4-FFF2-40B4-BE49-F238E27FC236}">
                <a16:creationId xmlns:a16="http://schemas.microsoft.com/office/drawing/2014/main" id="{57DB2A22-AA6A-A040-B1C8-146117812E34}"/>
              </a:ext>
            </a:extLst>
          </p:cNvPr>
          <p:cNvSpPr/>
          <p:nvPr/>
        </p:nvSpPr>
        <p:spPr>
          <a:xfrm>
            <a:off x="1333707" y="1934615"/>
            <a:ext cx="2811573" cy="2269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9" name="Arc 8">
            <a:extLst>
              <a:ext uri="{FF2B5EF4-FFF2-40B4-BE49-F238E27FC236}">
                <a16:creationId xmlns:a16="http://schemas.microsoft.com/office/drawing/2014/main" id="{FD8B3E18-84FA-D34F-8EC0-BE4499EF56E9}"/>
              </a:ext>
            </a:extLst>
          </p:cNvPr>
          <p:cNvSpPr/>
          <p:nvPr/>
        </p:nvSpPr>
        <p:spPr>
          <a:xfrm rot="2430807">
            <a:off x="2992682" y="1816039"/>
            <a:ext cx="343276" cy="490234"/>
          </a:xfrm>
          <a:prstGeom prst="arc">
            <a:avLst/>
          </a:prstGeom>
          <a:ln>
            <a:head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56" name="Oval 55">
            <a:extLst>
              <a:ext uri="{FF2B5EF4-FFF2-40B4-BE49-F238E27FC236}">
                <a16:creationId xmlns:a16="http://schemas.microsoft.com/office/drawing/2014/main" id="{C33DFEFA-A2C0-F741-9ECA-EF1FF6CE59A9}"/>
              </a:ext>
            </a:extLst>
          </p:cNvPr>
          <p:cNvSpPr/>
          <p:nvPr/>
        </p:nvSpPr>
        <p:spPr>
          <a:xfrm>
            <a:off x="3201757" y="218780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50" name="Group 49">
            <a:extLst>
              <a:ext uri="{FF2B5EF4-FFF2-40B4-BE49-F238E27FC236}">
                <a16:creationId xmlns:a16="http://schemas.microsoft.com/office/drawing/2014/main" id="{A0CE992D-5FD1-A94D-8550-B447DAFC82CA}"/>
              </a:ext>
            </a:extLst>
          </p:cNvPr>
          <p:cNvGrpSpPr/>
          <p:nvPr/>
        </p:nvGrpSpPr>
        <p:grpSpPr>
          <a:xfrm>
            <a:off x="676505" y="2147708"/>
            <a:ext cx="407237" cy="306705"/>
            <a:chOff x="5264801" y="4098690"/>
            <a:chExt cx="717480" cy="540360"/>
          </a:xfrm>
        </p:grpSpPr>
        <mc:AlternateContent xmlns:mc="http://schemas.openxmlformats.org/markup-compatibility/2006" xmlns:p14="http://schemas.microsoft.com/office/powerpoint/2010/main">
          <mc:Choice Requires="p14">
            <p:contentPart p14:bwMode="auto" r:id="rId13">
              <p14:nvContentPartPr>
                <p14:cNvPr id="51" name="Ink 50">
                  <a:extLst>
                    <a:ext uri="{FF2B5EF4-FFF2-40B4-BE49-F238E27FC236}">
                      <a16:creationId xmlns:a16="http://schemas.microsoft.com/office/drawing/2014/main" id="{3C3708C4-EBB6-A645-BA90-FC83AC080497}"/>
                    </a:ext>
                  </a:extLst>
                </p14:cNvPr>
                <p14:cNvContentPartPr/>
                <p14:nvPr/>
              </p14:nvContentPartPr>
              <p14:xfrm>
                <a:off x="5264801" y="4098690"/>
                <a:ext cx="717480" cy="540360"/>
              </p14:xfrm>
            </p:contentPart>
          </mc:Choice>
          <mc:Fallback xmlns="">
            <p:pic>
              <p:nvPicPr>
                <p:cNvPr id="51" name="Ink 50">
                  <a:extLst>
                    <a:ext uri="{FF2B5EF4-FFF2-40B4-BE49-F238E27FC236}">
                      <a16:creationId xmlns:a16="http://schemas.microsoft.com/office/drawing/2014/main" id="{3C3708C4-EBB6-A645-BA90-FC83AC080497}"/>
                    </a:ext>
                  </a:extLst>
                </p:cNvPr>
                <p:cNvPicPr/>
                <p:nvPr/>
              </p:nvPicPr>
              <p:blipFill>
                <a:blip r:embed="rId9"/>
                <a:stretch>
                  <a:fillRect/>
                </a:stretch>
              </p:blipFill>
              <p:spPr>
                <a:xfrm>
                  <a:off x="5256561" y="4090445"/>
                  <a:ext cx="733325" cy="55685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52" name="Ink 51">
                  <a:extLst>
                    <a:ext uri="{FF2B5EF4-FFF2-40B4-BE49-F238E27FC236}">
                      <a16:creationId xmlns:a16="http://schemas.microsoft.com/office/drawing/2014/main" id="{9CF596DC-7E79-3D47-87CD-880BAC74915A}"/>
                    </a:ext>
                  </a:extLst>
                </p14:cNvPr>
                <p14:cNvContentPartPr/>
                <p14:nvPr/>
              </p14:nvContentPartPr>
              <p14:xfrm>
                <a:off x="5437601" y="4211730"/>
                <a:ext cx="360" cy="360"/>
              </p14:xfrm>
            </p:contentPart>
          </mc:Choice>
          <mc:Fallback xmlns="">
            <p:pic>
              <p:nvPicPr>
                <p:cNvPr id="52" name="Ink 51">
                  <a:extLst>
                    <a:ext uri="{FF2B5EF4-FFF2-40B4-BE49-F238E27FC236}">
                      <a16:creationId xmlns:a16="http://schemas.microsoft.com/office/drawing/2014/main" id="{9CF596DC-7E79-3D47-87CD-880BAC74915A}"/>
                    </a:ext>
                  </a:extLst>
                </p:cNvPr>
                <p:cNvPicPr/>
                <p:nvPr/>
              </p:nvPicPr>
              <p:blipFill>
                <a:blip r:embed="rId5"/>
                <a:stretch>
                  <a:fillRect/>
                </a:stretch>
              </p:blipFill>
              <p:spPr>
                <a:xfrm>
                  <a:off x="5432921" y="4207050"/>
                  <a:ext cx="9360" cy="936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5">
            <p14:nvContentPartPr>
              <p14:cNvPr id="53" name="Ink 52">
                <a:extLst>
                  <a:ext uri="{FF2B5EF4-FFF2-40B4-BE49-F238E27FC236}">
                    <a16:creationId xmlns:a16="http://schemas.microsoft.com/office/drawing/2014/main" id="{1FC2D7AC-947E-464D-93ED-9FDE2BC17B74}"/>
                  </a:ext>
                </a:extLst>
              </p14:cNvPr>
              <p14:cNvContentPartPr/>
              <p14:nvPr/>
            </p14:nvContentPartPr>
            <p14:xfrm>
              <a:off x="3920690" y="1954049"/>
              <a:ext cx="706681" cy="306291"/>
            </p14:xfrm>
          </p:contentPart>
        </mc:Choice>
        <mc:Fallback xmlns="">
          <p:pic>
            <p:nvPicPr>
              <p:cNvPr id="53" name="Ink 52">
                <a:extLst>
                  <a:ext uri="{FF2B5EF4-FFF2-40B4-BE49-F238E27FC236}">
                    <a16:creationId xmlns:a16="http://schemas.microsoft.com/office/drawing/2014/main" id="{1FC2D7AC-947E-464D-93ED-9FDE2BC17B74}"/>
                  </a:ext>
                </a:extLst>
              </p:cNvPr>
              <p:cNvPicPr/>
              <p:nvPr/>
            </p:nvPicPr>
            <p:blipFill>
              <a:blip r:embed="rId7"/>
              <a:stretch>
                <a:fillRect/>
              </a:stretch>
            </p:blipFill>
            <p:spPr>
              <a:xfrm>
                <a:off x="3916012" y="1949370"/>
                <a:ext cx="715676" cy="315649"/>
              </a:xfrm>
              <a:prstGeom prst="rect">
                <a:avLst/>
              </a:prstGeom>
            </p:spPr>
          </p:pic>
        </mc:Fallback>
      </mc:AlternateContent>
    </p:spTree>
    <p:extLst>
      <p:ext uri="{BB962C8B-B14F-4D97-AF65-F5344CB8AC3E}">
        <p14:creationId xmlns:p14="http://schemas.microsoft.com/office/powerpoint/2010/main" val="4048678001"/>
      </p:ext>
    </p:extLst>
  </p:cSld>
  <p:clrMapOvr>
    <a:masterClrMapping/>
  </p:clrMapOvr>
  <p:transition spd="slow">
    <p:wipe dir="r"/>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583C424-E10B-E948-BCFB-4CE336E253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0260"/>
            <a:ext cx="9144000" cy="6637479"/>
          </a:xfrm>
          <a:prstGeom prst="rect">
            <a:avLst/>
          </a:prstGeom>
        </p:spPr>
      </p:pic>
      <p:pic>
        <p:nvPicPr>
          <p:cNvPr id="7" name="Picture 6">
            <a:extLst>
              <a:ext uri="{FF2B5EF4-FFF2-40B4-BE49-F238E27FC236}">
                <a16:creationId xmlns:a16="http://schemas.microsoft.com/office/drawing/2014/main" id="{AB726C42-3BAC-1F48-9A6F-02A8A1FC0D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883275">
            <a:off x="5239532" y="3174999"/>
            <a:ext cx="2397699" cy="1917700"/>
          </a:xfrm>
          <a:prstGeom prst="rect">
            <a:avLst/>
          </a:prstGeom>
        </p:spPr>
      </p:pic>
      <p:pic>
        <p:nvPicPr>
          <p:cNvPr id="9" name="Picture 8">
            <a:extLst>
              <a:ext uri="{FF2B5EF4-FFF2-40B4-BE49-F238E27FC236}">
                <a16:creationId xmlns:a16="http://schemas.microsoft.com/office/drawing/2014/main" id="{934E3FD2-4D83-3A4A-9489-2B8D01E8C0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666528">
            <a:off x="644912" y="3843417"/>
            <a:ext cx="3745402" cy="1783525"/>
          </a:xfrm>
          <a:prstGeom prst="rect">
            <a:avLst/>
          </a:prstGeom>
        </p:spPr>
      </p:pic>
      <p:pic>
        <p:nvPicPr>
          <p:cNvPr id="11" name="Picture 10" descr="A picture containing outdoor, sky, ground, mammal&#10;&#10;Description automatically generated">
            <a:extLst>
              <a:ext uri="{FF2B5EF4-FFF2-40B4-BE49-F238E27FC236}">
                <a16:creationId xmlns:a16="http://schemas.microsoft.com/office/drawing/2014/main" id="{970D1E2B-567A-5040-8971-365732217A5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17613" y="1282700"/>
            <a:ext cx="1955800" cy="1955800"/>
          </a:xfrm>
          <a:prstGeom prst="rect">
            <a:avLst/>
          </a:prstGeom>
        </p:spPr>
      </p:pic>
      <p:pic>
        <p:nvPicPr>
          <p:cNvPr id="13" name="Picture 12" descr="A picture containing bedclothes&#10;&#10;Description automatically generated">
            <a:extLst>
              <a:ext uri="{FF2B5EF4-FFF2-40B4-BE49-F238E27FC236}">
                <a16:creationId xmlns:a16="http://schemas.microsoft.com/office/drawing/2014/main" id="{641385ED-0C1B-8542-9EAC-33B8258B89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012779">
            <a:off x="6027251" y="1588976"/>
            <a:ext cx="2296906" cy="1539724"/>
          </a:xfrm>
          <a:prstGeom prst="rect">
            <a:avLst/>
          </a:prstGeom>
        </p:spPr>
      </p:pic>
    </p:spTree>
    <p:extLst>
      <p:ext uri="{BB962C8B-B14F-4D97-AF65-F5344CB8AC3E}">
        <p14:creationId xmlns:p14="http://schemas.microsoft.com/office/powerpoint/2010/main" val="19542650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A319F6-FA40-6841-B492-C98F4F15E4E7}"/>
              </a:ext>
            </a:extLst>
          </p:cNvPr>
          <p:cNvSpPr>
            <a:spLocks noGrp="1"/>
          </p:cNvSpPr>
          <p:nvPr>
            <p:ph type="subTitle"/>
          </p:nvPr>
        </p:nvSpPr>
        <p:spPr/>
        <p:txBody>
          <a:bodyPr/>
          <a:lstStyle/>
          <a:p>
            <a:endParaRPr lang="pt-PT"/>
          </a:p>
        </p:txBody>
      </p:sp>
    </p:spTree>
    <p:extLst>
      <p:ext uri="{BB962C8B-B14F-4D97-AF65-F5344CB8AC3E}">
        <p14:creationId xmlns:p14="http://schemas.microsoft.com/office/powerpoint/2010/main" val="1575068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2892B-DAAE-B443-8FC6-9E015739E898}"/>
              </a:ext>
            </a:extLst>
          </p:cNvPr>
          <p:cNvSpPr>
            <a:spLocks noGrp="1"/>
          </p:cNvSpPr>
          <p:nvPr>
            <p:ph type="title"/>
          </p:nvPr>
        </p:nvSpPr>
        <p:spPr/>
        <p:txBody>
          <a:bodyPr/>
          <a:lstStyle/>
          <a:p>
            <a:endParaRPr lang="pt-PT"/>
          </a:p>
        </p:txBody>
      </p:sp>
      <p:sp>
        <p:nvSpPr>
          <p:cNvPr id="3" name="Subtitle 2">
            <a:extLst>
              <a:ext uri="{FF2B5EF4-FFF2-40B4-BE49-F238E27FC236}">
                <a16:creationId xmlns:a16="http://schemas.microsoft.com/office/drawing/2014/main" id="{A4FF63AB-0A2B-824D-BFC1-121C796BDE40}"/>
              </a:ext>
            </a:extLst>
          </p:cNvPr>
          <p:cNvSpPr>
            <a:spLocks noGrp="1"/>
          </p:cNvSpPr>
          <p:nvPr>
            <p:ph type="subTitle"/>
          </p:nvPr>
        </p:nvSpPr>
        <p:spPr/>
        <p:txBody>
          <a:bodyPr/>
          <a:lstStyle/>
          <a:p>
            <a:endParaRPr lang="pt-PT"/>
          </a:p>
        </p:txBody>
      </p:sp>
    </p:spTree>
    <p:extLst>
      <p:ext uri="{BB962C8B-B14F-4D97-AF65-F5344CB8AC3E}">
        <p14:creationId xmlns:p14="http://schemas.microsoft.com/office/powerpoint/2010/main" val="14396508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4725</TotalTime>
  <Words>438</Words>
  <Application>Microsoft Macintosh PowerPoint</Application>
  <PresentationFormat>On-screen Show (4:3)</PresentationFormat>
  <Paragraphs>9</Paragraphs>
  <Slides>6</Slides>
  <Notes>3</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6</vt:i4>
      </vt:variant>
    </vt:vector>
  </HeadingPairs>
  <TitlesOfParts>
    <vt:vector size="8" baseType="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Gabriel Nakamura</cp:lastModifiedBy>
  <cp:revision>7</cp:revision>
  <dcterms:modified xsi:type="dcterms:W3CDTF">2022-03-06T21:08:09Z</dcterms:modified>
  <dc:language>en-US</dc:language>
</cp:coreProperties>
</file>